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6" r:id="rId2"/>
    <p:sldMasterId id="2147483655" r:id="rId3"/>
    <p:sldMasterId id="2147483653" r:id="rId4"/>
    <p:sldMasterId id="2147483651" r:id="rId5"/>
    <p:sldMasterId id="2147483775" r:id="rId6"/>
    <p:sldMasterId id="2147483789" r:id="rId7"/>
    <p:sldMasterId id="2147483803" r:id="rId8"/>
    <p:sldMasterId id="2147483817" r:id="rId9"/>
    <p:sldMasterId id="2147483831" r:id="rId10"/>
    <p:sldMasterId id="2147483845" r:id="rId11"/>
    <p:sldMasterId id="2147483859" r:id="rId12"/>
    <p:sldMasterId id="2147483865" r:id="rId13"/>
    <p:sldMasterId id="2147483877" r:id="rId14"/>
    <p:sldMasterId id="2147483891" r:id="rId15"/>
  </p:sldMasterIdLst>
  <p:notesMasterIdLst>
    <p:notesMasterId r:id="rId100"/>
  </p:notesMasterIdLst>
  <p:sldIdLst>
    <p:sldId id="309" r:id="rId16"/>
    <p:sldId id="393" r:id="rId17"/>
    <p:sldId id="331" r:id="rId18"/>
    <p:sldId id="332" r:id="rId19"/>
    <p:sldId id="260" r:id="rId20"/>
    <p:sldId id="280" r:id="rId21"/>
    <p:sldId id="281" r:id="rId22"/>
    <p:sldId id="284" r:id="rId23"/>
    <p:sldId id="292" r:id="rId24"/>
    <p:sldId id="279" r:id="rId25"/>
    <p:sldId id="293" r:id="rId26"/>
    <p:sldId id="285" r:id="rId27"/>
    <p:sldId id="314" r:id="rId28"/>
    <p:sldId id="315" r:id="rId29"/>
    <p:sldId id="313" r:id="rId30"/>
    <p:sldId id="291" r:id="rId31"/>
    <p:sldId id="392" r:id="rId32"/>
    <p:sldId id="330" r:id="rId33"/>
    <p:sldId id="287" r:id="rId34"/>
    <p:sldId id="288" r:id="rId35"/>
    <p:sldId id="395" r:id="rId36"/>
    <p:sldId id="289" r:id="rId37"/>
    <p:sldId id="290" r:id="rId38"/>
    <p:sldId id="282" r:id="rId39"/>
    <p:sldId id="317" r:id="rId40"/>
    <p:sldId id="391" r:id="rId41"/>
    <p:sldId id="396" r:id="rId42"/>
    <p:sldId id="397" r:id="rId43"/>
    <p:sldId id="398" r:id="rId44"/>
    <p:sldId id="389" r:id="rId45"/>
    <p:sldId id="387" r:id="rId46"/>
    <p:sldId id="388" r:id="rId47"/>
    <p:sldId id="381" r:id="rId48"/>
    <p:sldId id="333" r:id="rId49"/>
    <p:sldId id="334" r:id="rId50"/>
    <p:sldId id="384" r:id="rId51"/>
    <p:sldId id="335" r:id="rId52"/>
    <p:sldId id="382" r:id="rId53"/>
    <p:sldId id="383" r:id="rId54"/>
    <p:sldId id="385" r:id="rId55"/>
    <p:sldId id="386" r:id="rId56"/>
    <p:sldId id="439" r:id="rId57"/>
    <p:sldId id="440" r:id="rId58"/>
    <p:sldId id="441" r:id="rId59"/>
    <p:sldId id="442" r:id="rId60"/>
    <p:sldId id="443" r:id="rId61"/>
    <p:sldId id="444" r:id="rId62"/>
    <p:sldId id="445" r:id="rId63"/>
    <p:sldId id="446" r:id="rId64"/>
    <p:sldId id="447" r:id="rId65"/>
    <p:sldId id="448" r:id="rId66"/>
    <p:sldId id="449" r:id="rId67"/>
    <p:sldId id="450" r:id="rId68"/>
    <p:sldId id="451" r:id="rId69"/>
    <p:sldId id="452" r:id="rId70"/>
    <p:sldId id="453" r:id="rId71"/>
    <p:sldId id="454" r:id="rId72"/>
    <p:sldId id="416" r:id="rId73"/>
    <p:sldId id="417" r:id="rId74"/>
    <p:sldId id="418" r:id="rId75"/>
    <p:sldId id="419" r:id="rId76"/>
    <p:sldId id="420" r:id="rId77"/>
    <p:sldId id="421" r:id="rId78"/>
    <p:sldId id="422" r:id="rId79"/>
    <p:sldId id="423" r:id="rId80"/>
    <p:sldId id="424" r:id="rId81"/>
    <p:sldId id="425" r:id="rId82"/>
    <p:sldId id="426" r:id="rId83"/>
    <p:sldId id="427" r:id="rId84"/>
    <p:sldId id="428" r:id="rId85"/>
    <p:sldId id="429" r:id="rId86"/>
    <p:sldId id="430" r:id="rId87"/>
    <p:sldId id="414" r:id="rId88"/>
    <p:sldId id="415" r:id="rId89"/>
    <p:sldId id="431" r:id="rId90"/>
    <p:sldId id="432" r:id="rId91"/>
    <p:sldId id="319" r:id="rId92"/>
    <p:sldId id="434" r:id="rId93"/>
    <p:sldId id="435" r:id="rId94"/>
    <p:sldId id="436" r:id="rId95"/>
    <p:sldId id="437" r:id="rId96"/>
    <p:sldId id="438" r:id="rId97"/>
    <p:sldId id="412" r:id="rId98"/>
    <p:sldId id="455" r:id="rId99"/>
  </p:sldIdLst>
  <p:sldSz cx="9144000" cy="6858000" type="screen4x3"/>
  <p:notesSz cx="6858000" cy="9144000"/>
  <p:defaultTextStyle>
    <a:defPPr>
      <a:defRPr lang="en-US"/>
    </a:defPPr>
    <a:lvl1pPr algn="l" rtl="0" eaLnBrk="0" fontAlgn="t" hangingPunct="0">
      <a:spcBef>
        <a:spcPct val="50000"/>
      </a:spcBef>
      <a:spcAft>
        <a:spcPct val="0"/>
      </a:spcAft>
      <a:defRPr sz="3600" kern="1200">
        <a:solidFill>
          <a:schemeClr val="tx1"/>
        </a:solidFill>
        <a:latin typeface="Garamond" charset="0"/>
        <a:ea typeface="ＭＳ Ｐゴシック" charset="0"/>
        <a:cs typeface="ＭＳ Ｐゴシック" charset="0"/>
      </a:defRPr>
    </a:lvl1pPr>
    <a:lvl2pPr marL="457200" algn="l" rtl="0" eaLnBrk="0" fontAlgn="t" hangingPunct="0">
      <a:spcBef>
        <a:spcPct val="50000"/>
      </a:spcBef>
      <a:spcAft>
        <a:spcPct val="0"/>
      </a:spcAft>
      <a:defRPr sz="3600" kern="1200">
        <a:solidFill>
          <a:schemeClr val="tx1"/>
        </a:solidFill>
        <a:latin typeface="Garamond" charset="0"/>
        <a:ea typeface="ＭＳ Ｐゴシック" charset="0"/>
        <a:cs typeface="ＭＳ Ｐゴシック" charset="0"/>
      </a:defRPr>
    </a:lvl2pPr>
    <a:lvl3pPr marL="914400" algn="l" rtl="0" eaLnBrk="0" fontAlgn="t" hangingPunct="0">
      <a:spcBef>
        <a:spcPct val="50000"/>
      </a:spcBef>
      <a:spcAft>
        <a:spcPct val="0"/>
      </a:spcAft>
      <a:defRPr sz="3600" kern="1200">
        <a:solidFill>
          <a:schemeClr val="tx1"/>
        </a:solidFill>
        <a:latin typeface="Garamond" charset="0"/>
        <a:ea typeface="ＭＳ Ｐゴシック" charset="0"/>
        <a:cs typeface="ＭＳ Ｐゴシック" charset="0"/>
      </a:defRPr>
    </a:lvl3pPr>
    <a:lvl4pPr marL="1371600" algn="l" rtl="0" eaLnBrk="0" fontAlgn="t" hangingPunct="0">
      <a:spcBef>
        <a:spcPct val="50000"/>
      </a:spcBef>
      <a:spcAft>
        <a:spcPct val="0"/>
      </a:spcAft>
      <a:defRPr sz="3600" kern="1200">
        <a:solidFill>
          <a:schemeClr val="tx1"/>
        </a:solidFill>
        <a:latin typeface="Garamond" charset="0"/>
        <a:ea typeface="ＭＳ Ｐゴシック" charset="0"/>
        <a:cs typeface="ＭＳ Ｐゴシック" charset="0"/>
      </a:defRPr>
    </a:lvl4pPr>
    <a:lvl5pPr marL="1828800" algn="l" rtl="0" eaLnBrk="0" fontAlgn="t" hangingPunct="0">
      <a:spcBef>
        <a:spcPct val="50000"/>
      </a:spcBef>
      <a:spcAft>
        <a:spcPct val="0"/>
      </a:spcAft>
      <a:defRPr sz="3600" kern="1200">
        <a:solidFill>
          <a:schemeClr val="tx1"/>
        </a:solidFill>
        <a:latin typeface="Garamond" charset="0"/>
        <a:ea typeface="ＭＳ Ｐゴシック" charset="0"/>
        <a:cs typeface="ＭＳ Ｐゴシック" charset="0"/>
      </a:defRPr>
    </a:lvl5pPr>
    <a:lvl6pPr marL="2286000" algn="l" defTabSz="457200" rtl="0" eaLnBrk="1" latinLnBrk="0" hangingPunct="1">
      <a:defRPr sz="3600" kern="1200">
        <a:solidFill>
          <a:schemeClr val="tx1"/>
        </a:solidFill>
        <a:latin typeface="Garamond" charset="0"/>
        <a:ea typeface="ＭＳ Ｐゴシック" charset="0"/>
        <a:cs typeface="ＭＳ Ｐゴシック" charset="0"/>
      </a:defRPr>
    </a:lvl6pPr>
    <a:lvl7pPr marL="2743200" algn="l" defTabSz="457200" rtl="0" eaLnBrk="1" latinLnBrk="0" hangingPunct="1">
      <a:defRPr sz="3600" kern="1200">
        <a:solidFill>
          <a:schemeClr val="tx1"/>
        </a:solidFill>
        <a:latin typeface="Garamond" charset="0"/>
        <a:ea typeface="ＭＳ Ｐゴシック" charset="0"/>
        <a:cs typeface="ＭＳ Ｐゴシック" charset="0"/>
      </a:defRPr>
    </a:lvl7pPr>
    <a:lvl8pPr marL="3200400" algn="l" defTabSz="457200" rtl="0" eaLnBrk="1" latinLnBrk="0" hangingPunct="1">
      <a:defRPr sz="3600" kern="1200">
        <a:solidFill>
          <a:schemeClr val="tx1"/>
        </a:solidFill>
        <a:latin typeface="Garamond" charset="0"/>
        <a:ea typeface="ＭＳ Ｐゴシック" charset="0"/>
        <a:cs typeface="ＭＳ Ｐゴシック" charset="0"/>
      </a:defRPr>
    </a:lvl8pPr>
    <a:lvl9pPr marL="3657600" algn="l" defTabSz="457200" rtl="0" eaLnBrk="1" latinLnBrk="0" hangingPunct="1">
      <a:defRPr sz="3600" kern="1200">
        <a:solidFill>
          <a:schemeClr val="tx1"/>
        </a:solidFill>
        <a:latin typeface="Garamond"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0099CC"/>
    <a:srgbClr val="FF5050"/>
    <a:srgbClr val="663300"/>
    <a:srgbClr val="CCFF99"/>
    <a:srgbClr val="66FF66"/>
    <a:srgbClr val="008000"/>
    <a:srgbClr val="0033CC"/>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11"/>
    <p:restoredTop sz="80184"/>
  </p:normalViewPr>
  <p:slideViewPr>
    <p:cSldViewPr>
      <p:cViewPr>
        <p:scale>
          <a:sx n="84" d="100"/>
          <a:sy n="84" d="100"/>
        </p:scale>
        <p:origin x="2176" y="7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5436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6" Type="http://schemas.openxmlformats.org/officeDocument/2006/relationships/slide" Target="slides/slide1.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80" Type="http://schemas.openxmlformats.org/officeDocument/2006/relationships/slide" Target="slides/slide65.xml"/><Relationship Id="rId85" Type="http://schemas.openxmlformats.org/officeDocument/2006/relationships/slide" Target="slides/slide70.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103" Type="http://schemas.openxmlformats.org/officeDocument/2006/relationships/theme" Target="theme/theme1.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fontAlgn="base" hangingPunct="1">
              <a:spcBef>
                <a:spcPct val="0"/>
              </a:spcBef>
              <a:defRPr sz="1200" smtClean="0">
                <a:effectLst/>
                <a:latin typeface="Arial" charset="0"/>
                <a:cs typeface="+mn-cs"/>
              </a:defRPr>
            </a:lvl1pPr>
          </a:lstStyle>
          <a:p>
            <a:pPr>
              <a:defRPr/>
            </a:pPr>
            <a:endParaRPr lang="en-US"/>
          </a:p>
        </p:txBody>
      </p:sp>
      <p:sp>
        <p:nvSpPr>
          <p:cNvPr id="552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200" smtClean="0">
                <a:effectLst/>
                <a:latin typeface="Arial" charset="0"/>
                <a:cs typeface="+mn-cs"/>
              </a:defRPr>
            </a:lvl1pPr>
          </a:lstStyle>
          <a:p>
            <a:pPr>
              <a:defRPr/>
            </a:pPr>
            <a:endParaRPr lang="en-US"/>
          </a:p>
        </p:txBody>
      </p:sp>
      <p:sp>
        <p:nvSpPr>
          <p:cNvPr id="553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553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53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smtClean="0">
                <a:effectLst/>
                <a:latin typeface="Arial" charset="0"/>
                <a:cs typeface="+mn-cs"/>
              </a:defRPr>
            </a:lvl1pPr>
          </a:lstStyle>
          <a:p>
            <a:pPr>
              <a:defRPr/>
            </a:pPr>
            <a:endParaRPr lang="en-US"/>
          </a:p>
        </p:txBody>
      </p:sp>
      <p:sp>
        <p:nvSpPr>
          <p:cNvPr id="553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smtClean="0">
                <a:effectLst/>
                <a:latin typeface="Arial" charset="0"/>
                <a:cs typeface="+mn-cs"/>
              </a:defRPr>
            </a:lvl1pPr>
          </a:lstStyle>
          <a:p>
            <a:pPr>
              <a:defRPr/>
            </a:pPr>
            <a:fld id="{3A03FA1E-5AE3-444F-BD24-3751530335AE}" type="slidenum">
              <a:rPr lang="en-US"/>
              <a:pPr>
                <a:defRPr/>
              </a:pPr>
              <a:t>‹#›</a:t>
            </a:fld>
            <a:endParaRPr lang="en-US"/>
          </a:p>
        </p:txBody>
      </p:sp>
    </p:spTree>
    <p:extLst>
      <p:ext uri="{BB962C8B-B14F-4D97-AF65-F5344CB8AC3E}">
        <p14:creationId xmlns:p14="http://schemas.microsoft.com/office/powerpoint/2010/main" val="11752371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48116AF-4A3A-5E45-8A51-A3A2DB491C5B}" type="slidenum">
              <a:rPr lang="en-US"/>
              <a:pPr>
                <a:defRPr/>
              </a:pPr>
              <a:t>1</a:t>
            </a:fld>
            <a:endParaRPr lang="en-US"/>
          </a:p>
        </p:txBody>
      </p:sp>
      <p:sp>
        <p:nvSpPr>
          <p:cNvPr id="1361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619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19BC4BB-3C84-3B4F-9775-C6B30320F6B1}" type="slidenum">
              <a:rPr lang="en-US"/>
              <a:pPr>
                <a:defRPr/>
              </a:pPr>
              <a:t>10</a:t>
            </a:fld>
            <a:endParaRPr lang="en-US"/>
          </a:p>
        </p:txBody>
      </p:sp>
      <p:sp>
        <p:nvSpPr>
          <p:cNvPr id="1566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667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F02DE79-DB51-EC4D-82DC-33CB26CCA58E}" type="slidenum">
              <a:rPr lang="en-US"/>
              <a:pPr>
                <a:defRPr/>
              </a:pPr>
              <a:t>11</a:t>
            </a:fld>
            <a:endParaRPr lang="en-US"/>
          </a:p>
        </p:txBody>
      </p:sp>
      <p:sp>
        <p:nvSpPr>
          <p:cNvPr id="1576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769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0CE435D-2912-B14E-8BA5-E853F6BE298E}" type="slidenum">
              <a:rPr lang="en-US"/>
              <a:pPr>
                <a:defRPr/>
              </a:pPr>
              <a:t>12</a:t>
            </a:fld>
            <a:endParaRPr lang="en-US"/>
          </a:p>
        </p:txBody>
      </p:sp>
      <p:sp>
        <p:nvSpPr>
          <p:cNvPr id="1587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872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990A331-AB18-1F4B-B653-EE3590179FEE}" type="slidenum">
              <a:rPr lang="en-US"/>
              <a:pPr>
                <a:defRPr/>
              </a:pPr>
              <a:t>13</a:t>
            </a:fld>
            <a:endParaRPr lang="en-US"/>
          </a:p>
        </p:txBody>
      </p:sp>
      <p:sp>
        <p:nvSpPr>
          <p:cNvPr id="1597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97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A13203F-7AA1-D14F-AC0F-26B9C3DEA344}" type="slidenum">
              <a:rPr lang="en-US"/>
              <a:pPr>
                <a:defRPr/>
              </a:pPr>
              <a:t>14</a:t>
            </a:fld>
            <a:endParaRPr lang="en-US"/>
          </a:p>
        </p:txBody>
      </p:sp>
      <p:sp>
        <p:nvSpPr>
          <p:cNvPr id="1607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077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03B142D-F163-B147-B78C-376BFA7DF32A}" type="slidenum">
              <a:rPr lang="en-US"/>
              <a:pPr>
                <a:defRPr/>
              </a:pPr>
              <a:t>15</a:t>
            </a:fld>
            <a:endParaRPr lang="en-US"/>
          </a:p>
        </p:txBody>
      </p:sp>
      <p:sp>
        <p:nvSpPr>
          <p:cNvPr id="1617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179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5E06334-6A2D-B540-B476-F491B4C3D0D1}" type="slidenum">
              <a:rPr lang="en-US"/>
              <a:pPr>
                <a:defRPr/>
              </a:pPr>
              <a:t>16</a:t>
            </a:fld>
            <a:endParaRPr lang="en-US"/>
          </a:p>
        </p:txBody>
      </p:sp>
      <p:sp>
        <p:nvSpPr>
          <p:cNvPr id="1628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281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FE3F08-1940-894C-A5E9-DDC92C06DF6A}" type="slidenum">
              <a:rPr lang="en-US"/>
              <a:pPr>
                <a:defRPr/>
              </a:pPr>
              <a:t>17</a:t>
            </a:fld>
            <a:endParaRPr lang="en-US"/>
          </a:p>
        </p:txBody>
      </p:sp>
      <p:sp>
        <p:nvSpPr>
          <p:cNvPr id="3307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3075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94F2B81-17CF-0943-8B37-3C773E592AE9}" type="slidenum">
              <a:rPr lang="en-US"/>
              <a:pPr>
                <a:defRPr/>
              </a:pPr>
              <a:t>18</a:t>
            </a:fld>
            <a:endParaRPr lang="en-US"/>
          </a:p>
        </p:txBody>
      </p:sp>
      <p:sp>
        <p:nvSpPr>
          <p:cNvPr id="1413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131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7A6394A-F197-A945-9C69-84A612B3F3D7}" type="slidenum">
              <a:rPr lang="en-US"/>
              <a:pPr>
                <a:defRPr/>
              </a:pPr>
              <a:t>19</a:t>
            </a:fld>
            <a:endParaRPr lang="en-US"/>
          </a:p>
        </p:txBody>
      </p:sp>
      <p:sp>
        <p:nvSpPr>
          <p:cNvPr id="1638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38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642809C-2FBE-4945-BF5C-B2EBC4197889}" type="slidenum">
              <a:rPr lang="en-US"/>
              <a:pPr>
                <a:defRPr/>
              </a:pPr>
              <a:t>2</a:t>
            </a:fld>
            <a:endParaRPr lang="en-US"/>
          </a:p>
        </p:txBody>
      </p:sp>
      <p:sp>
        <p:nvSpPr>
          <p:cNvPr id="34201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420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3C12B46-4D19-A64E-A1D5-BF0C608BCF66}" type="slidenum">
              <a:rPr lang="en-US"/>
              <a:pPr>
                <a:defRPr/>
              </a:pPr>
              <a:t>20</a:t>
            </a:fld>
            <a:endParaRPr lang="en-US"/>
          </a:p>
        </p:txBody>
      </p:sp>
      <p:sp>
        <p:nvSpPr>
          <p:cNvPr id="1648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486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2135806-1CF3-1745-8511-6FE532A20229}" type="slidenum">
              <a:rPr lang="en-US"/>
              <a:pPr>
                <a:defRPr/>
              </a:pPr>
              <a:t>21</a:t>
            </a:fld>
            <a:endParaRPr lang="en-US"/>
          </a:p>
        </p:txBody>
      </p:sp>
      <p:sp>
        <p:nvSpPr>
          <p:cNvPr id="37990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79907"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r>
              <a:rPr lang="en-US">
                <a:cs typeface="+mn-cs"/>
              </a:rPr>
              <a:t>Note how the walls fell outwards which is unique among ancient cities.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5A3C7A7-55B0-DE46-8DEE-27A7B0579FED}" type="slidenum">
              <a:rPr lang="en-US"/>
              <a:pPr>
                <a:defRPr/>
              </a:pPr>
              <a:t>22</a:t>
            </a:fld>
            <a:endParaRPr lang="en-US"/>
          </a:p>
        </p:txBody>
      </p:sp>
      <p:sp>
        <p:nvSpPr>
          <p:cNvPr id="1658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589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E9EB47-AA3A-C645-A405-7D25F27E5E3E}" type="slidenum">
              <a:rPr lang="en-US"/>
              <a:pPr>
                <a:defRPr/>
              </a:pPr>
              <a:t>23</a:t>
            </a:fld>
            <a:endParaRPr lang="en-US"/>
          </a:p>
        </p:txBody>
      </p:sp>
      <p:sp>
        <p:nvSpPr>
          <p:cNvPr id="1669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691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897968-C47C-0745-A6CB-A2EE49C3F331}" type="slidenum">
              <a:rPr lang="en-US"/>
              <a:pPr>
                <a:defRPr/>
              </a:pPr>
              <a:t>24</a:t>
            </a:fld>
            <a:endParaRPr lang="en-US"/>
          </a:p>
        </p:txBody>
      </p:sp>
      <p:sp>
        <p:nvSpPr>
          <p:cNvPr id="1679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793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3E34F92-6992-6043-BC0A-8B55C14A9BC8}" type="slidenum">
              <a:rPr lang="en-US"/>
              <a:pPr>
                <a:defRPr/>
              </a:pPr>
              <a:t>25</a:t>
            </a:fld>
            <a:endParaRPr lang="en-US"/>
          </a:p>
        </p:txBody>
      </p:sp>
      <p:sp>
        <p:nvSpPr>
          <p:cNvPr id="1423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233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E8AD93F-0308-4E48-9517-C91BC38D6690}" type="slidenum">
              <a:rPr lang="en-US"/>
              <a:pPr>
                <a:defRPr/>
              </a:pPr>
              <a:t>26</a:t>
            </a:fld>
            <a:endParaRPr lang="en-US"/>
          </a:p>
        </p:txBody>
      </p:sp>
      <p:sp>
        <p:nvSpPr>
          <p:cNvPr id="3317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3177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208095C-5B4D-A54C-87FE-C9BAB5BC2B13}" type="slidenum">
              <a:rPr lang="en-US"/>
              <a:pPr>
                <a:defRPr/>
              </a:pPr>
              <a:t>27</a:t>
            </a:fld>
            <a:endParaRPr lang="en-US"/>
          </a:p>
        </p:txBody>
      </p:sp>
      <p:sp>
        <p:nvSpPr>
          <p:cNvPr id="38195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819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2296141-A24F-144C-B6A4-BB32CF6168A1}" type="slidenum">
              <a:rPr lang="en-US"/>
              <a:pPr>
                <a:defRPr/>
              </a:pPr>
              <a:t>29</a:t>
            </a:fld>
            <a:endParaRPr lang="en-US"/>
          </a:p>
        </p:txBody>
      </p:sp>
      <p:sp>
        <p:nvSpPr>
          <p:cNvPr id="38605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860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ACDC957-D919-9C47-9069-FA9AF58701B6}" type="slidenum">
              <a:rPr lang="en-US"/>
              <a:pPr>
                <a:defRPr/>
              </a:pPr>
              <a:t>30</a:t>
            </a:fld>
            <a:endParaRPr lang="en-US"/>
          </a:p>
        </p:txBody>
      </p:sp>
      <p:sp>
        <p:nvSpPr>
          <p:cNvPr id="3328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3280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F4A5373-5A5B-924A-B1CE-734029A96CFA}" type="slidenum">
              <a:rPr lang="en-US"/>
              <a:pPr>
                <a:defRPr/>
              </a:pPr>
              <a:t>3</a:t>
            </a:fld>
            <a:endParaRPr lang="en-US"/>
          </a:p>
        </p:txBody>
      </p:sp>
      <p:sp>
        <p:nvSpPr>
          <p:cNvPr id="3287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870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F9EAB48-821A-954F-A92A-A89AF9741366}" type="slidenum">
              <a:rPr lang="en-US"/>
              <a:pPr>
                <a:defRPr/>
              </a:pPr>
              <a:t>31</a:t>
            </a:fld>
            <a:endParaRPr lang="en-US"/>
          </a:p>
        </p:txBody>
      </p:sp>
      <p:sp>
        <p:nvSpPr>
          <p:cNvPr id="3338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3382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53ED116-F434-EC42-95C6-5095DBCC4FD6}" type="slidenum">
              <a:rPr lang="en-US"/>
              <a:pPr>
                <a:defRPr/>
              </a:pPr>
              <a:t>32</a:t>
            </a:fld>
            <a:endParaRPr lang="en-US"/>
          </a:p>
        </p:txBody>
      </p:sp>
      <p:sp>
        <p:nvSpPr>
          <p:cNvPr id="3348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348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DF5A628-D9C5-AD49-9A06-7ADB4DCC7721}" type="slidenum">
              <a:rPr lang="en-US"/>
              <a:pPr>
                <a:defRPr/>
              </a:pPr>
              <a:t>33</a:t>
            </a:fld>
            <a:endParaRPr lang="en-US"/>
          </a:p>
        </p:txBody>
      </p:sp>
      <p:sp>
        <p:nvSpPr>
          <p:cNvPr id="29081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908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A95A9D-6C85-EA4E-96C4-066E6557E551}" type="slidenum">
              <a:rPr lang="en-US"/>
              <a:pPr>
                <a:defRPr/>
              </a:pPr>
              <a:t>34</a:t>
            </a:fld>
            <a:endParaRPr lang="en-US"/>
          </a:p>
        </p:txBody>
      </p:sp>
      <p:sp>
        <p:nvSpPr>
          <p:cNvPr id="3358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3587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019ADF8-346A-A241-92E1-AC393321AD3C}" type="slidenum">
              <a:rPr lang="en-US"/>
              <a:pPr>
                <a:defRPr/>
              </a:pPr>
              <a:t>35</a:t>
            </a:fld>
            <a:endParaRPr lang="en-US"/>
          </a:p>
        </p:txBody>
      </p:sp>
      <p:sp>
        <p:nvSpPr>
          <p:cNvPr id="3368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3689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2BEDCF7-1BAC-CF4C-BD75-8118EE45EEB4}" type="slidenum">
              <a:rPr lang="en-US"/>
              <a:pPr>
                <a:defRPr/>
              </a:pPr>
              <a:t>36</a:t>
            </a:fld>
            <a:endParaRPr lang="en-US"/>
          </a:p>
        </p:txBody>
      </p:sp>
      <p:sp>
        <p:nvSpPr>
          <p:cNvPr id="29696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969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B32C963-63EF-F649-BA0D-B9FC36708E71}" type="slidenum">
              <a:rPr lang="en-US"/>
              <a:pPr>
                <a:defRPr/>
              </a:pPr>
              <a:t>37</a:t>
            </a:fld>
            <a:endParaRPr lang="en-US"/>
          </a:p>
        </p:txBody>
      </p:sp>
      <p:sp>
        <p:nvSpPr>
          <p:cNvPr id="3379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3792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AA20540-E348-CA43-8EEA-7734987C0A9B}" type="slidenum">
              <a:rPr lang="en-US"/>
              <a:pPr>
                <a:defRPr/>
              </a:pPr>
              <a:t>38</a:t>
            </a:fld>
            <a:endParaRPr lang="en-US"/>
          </a:p>
        </p:txBody>
      </p:sp>
      <p:sp>
        <p:nvSpPr>
          <p:cNvPr id="29286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928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5962B40-31B3-524D-A71C-7328F02EE7F5}" type="slidenum">
              <a:rPr lang="en-US"/>
              <a:pPr>
                <a:defRPr/>
              </a:pPr>
              <a:t>39</a:t>
            </a:fld>
            <a:endParaRPr lang="en-US"/>
          </a:p>
        </p:txBody>
      </p:sp>
      <p:sp>
        <p:nvSpPr>
          <p:cNvPr id="29491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949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8649BCA-0E2A-D44E-865C-F81383D9B409}" type="slidenum">
              <a:rPr lang="en-US"/>
              <a:pPr>
                <a:defRPr/>
              </a:pPr>
              <a:t>40</a:t>
            </a:fld>
            <a:endParaRPr lang="en-US"/>
          </a:p>
        </p:txBody>
      </p:sp>
      <p:sp>
        <p:nvSpPr>
          <p:cNvPr id="29901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990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736E641-F2B5-244B-AE70-710BF6EC8532}" type="slidenum">
              <a:rPr lang="en-US"/>
              <a:pPr>
                <a:defRPr/>
              </a:pPr>
              <a:t>4</a:t>
            </a:fld>
            <a:endParaRPr lang="en-US"/>
          </a:p>
        </p:txBody>
      </p:sp>
      <p:sp>
        <p:nvSpPr>
          <p:cNvPr id="3297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973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AD9D1A8-2859-644F-956D-F8CACE295DFF}" type="slidenum">
              <a:rPr lang="en-US"/>
              <a:pPr>
                <a:defRPr/>
              </a:pPr>
              <a:t>41</a:t>
            </a:fld>
            <a:endParaRPr lang="en-US"/>
          </a:p>
        </p:txBody>
      </p:sp>
      <p:sp>
        <p:nvSpPr>
          <p:cNvPr id="30105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010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E3276EA5-1170-9F4C-8CB1-600D4EABA202}" type="slidenum">
              <a:rPr lang="en-US" sz="1200" b="0">
                <a:solidFill>
                  <a:prstClr val="black"/>
                </a:solidFill>
                <a:latin typeface="Arial" charset="0"/>
              </a:rPr>
              <a:pPr eaLnBrk="1" hangingPunct="1"/>
              <a:t>42</a:t>
            </a:fld>
            <a:endParaRPr lang="en-US" sz="1200" b="0">
              <a:solidFill>
                <a:prstClr val="black"/>
              </a:solidFill>
              <a:latin typeface="Arial" charset="0"/>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4F753252-EC3F-DF49-B4D5-824B2FA8C121}" type="slidenum">
              <a:rPr lang="en-US" sz="1200" b="0">
                <a:solidFill>
                  <a:prstClr val="black"/>
                </a:solidFill>
                <a:latin typeface="Arial" charset="0"/>
              </a:rPr>
              <a:pPr eaLnBrk="1" hangingPunct="1"/>
              <a:t>43</a:t>
            </a:fld>
            <a:endParaRPr lang="en-US" sz="1200" b="0">
              <a:solidFill>
                <a:prstClr val="black"/>
              </a:solidFill>
              <a:latin typeface="Arial" charset="0"/>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91766413-866B-9749-9AF6-E53285DC43DE}" type="slidenum">
              <a:rPr lang="en-US" sz="1200" b="0">
                <a:solidFill>
                  <a:prstClr val="black"/>
                </a:solidFill>
                <a:latin typeface="Arial" charset="0"/>
              </a:rPr>
              <a:pPr eaLnBrk="1" hangingPunct="1"/>
              <a:t>44</a:t>
            </a:fld>
            <a:endParaRPr lang="en-US" sz="1200" b="0">
              <a:solidFill>
                <a:prstClr val="black"/>
              </a:solidFill>
              <a:latin typeface="Arial" charset="0"/>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EFCBFF39-A4BD-1840-9D8B-C497067A8772}" type="slidenum">
              <a:rPr lang="en-US" sz="1200" b="0">
                <a:solidFill>
                  <a:prstClr val="black"/>
                </a:solidFill>
                <a:latin typeface="Arial" charset="0"/>
              </a:rPr>
              <a:pPr eaLnBrk="1" hangingPunct="1"/>
              <a:t>45</a:t>
            </a:fld>
            <a:endParaRPr lang="en-US" sz="1200" b="0">
              <a:solidFill>
                <a:prstClr val="black"/>
              </a:solidFill>
              <a:latin typeface="Arial" charset="0"/>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27038076-6734-7340-84F9-C3AA63B020F9}" type="slidenum">
              <a:rPr lang="en-US" sz="1200" b="0">
                <a:solidFill>
                  <a:prstClr val="black"/>
                </a:solidFill>
                <a:latin typeface="Arial" charset="0"/>
              </a:rPr>
              <a:pPr eaLnBrk="1" hangingPunct="1"/>
              <a:t>46</a:t>
            </a:fld>
            <a:endParaRPr lang="en-US" sz="1200" b="0">
              <a:solidFill>
                <a:prstClr val="black"/>
              </a:solidFill>
              <a:latin typeface="Arial" charset="0"/>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E4AB9D86-14E2-244C-AC9D-66CBF29A1FFE}" type="slidenum">
              <a:rPr lang="en-US" sz="1200" b="0">
                <a:solidFill>
                  <a:prstClr val="black"/>
                </a:solidFill>
                <a:latin typeface="Arial" charset="0"/>
              </a:rPr>
              <a:pPr eaLnBrk="1" hangingPunct="1"/>
              <a:t>47</a:t>
            </a:fld>
            <a:endParaRPr lang="en-US" sz="1200" b="0">
              <a:solidFill>
                <a:prstClr val="black"/>
              </a:solidFill>
              <a:latin typeface="Arial" charset="0"/>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1BF7D1D9-3508-9C49-BCA4-ECA4CA7692B1}" type="slidenum">
              <a:rPr lang="en-US" sz="1200" b="0">
                <a:solidFill>
                  <a:prstClr val="black"/>
                </a:solidFill>
                <a:latin typeface="Arial" charset="0"/>
              </a:rPr>
              <a:pPr eaLnBrk="1" hangingPunct="1"/>
              <a:t>48</a:t>
            </a:fld>
            <a:endParaRPr lang="en-US" sz="1200" b="0">
              <a:solidFill>
                <a:prstClr val="black"/>
              </a:solidFill>
              <a:latin typeface="Arial" charset="0"/>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E4A1C05B-2EBC-424D-A89F-8A8BCD859044}" type="slidenum">
              <a:rPr lang="en-US" sz="1200" b="0">
                <a:solidFill>
                  <a:prstClr val="black"/>
                </a:solidFill>
                <a:latin typeface="Arial" charset="0"/>
              </a:rPr>
              <a:pPr eaLnBrk="1" hangingPunct="1"/>
              <a:t>49</a:t>
            </a:fld>
            <a:endParaRPr lang="en-US" sz="1200" b="0">
              <a:solidFill>
                <a:prstClr val="black"/>
              </a:solidFill>
              <a:latin typeface="Arial"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0BAEB73C-EBAF-2647-86B6-6A638257A240}" type="slidenum">
              <a:rPr lang="en-US" sz="1200" b="0">
                <a:solidFill>
                  <a:prstClr val="black"/>
                </a:solidFill>
                <a:latin typeface="Arial" charset="0"/>
              </a:rPr>
              <a:pPr eaLnBrk="1" hangingPunct="1"/>
              <a:t>50</a:t>
            </a:fld>
            <a:endParaRPr lang="en-US" sz="1200" b="0">
              <a:solidFill>
                <a:prstClr val="black"/>
              </a:solidFill>
              <a:latin typeface="Arial" charset="0"/>
            </a:endParaRPr>
          </a:p>
        </p:txBody>
      </p:sp>
      <p:sp>
        <p:nvSpPr>
          <p:cNvPr id="60418" name="Rectangle 2"/>
          <p:cNvSpPr>
            <a:spLocks noGrp="1" noRot="1" noChangeAspect="1" noChangeArrowheads="1"/>
          </p:cNvSpPr>
          <p:nvPr>
            <p:ph type="sldImg"/>
          </p:nvPr>
        </p:nvSpPr>
        <p:spPr>
          <a:solidFill>
            <a:srgbClr val="FFFFFF"/>
          </a:solidFill>
          <a:ln/>
        </p:spPr>
      </p:sp>
      <p:sp>
        <p:nvSpPr>
          <p:cNvPr id="60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88ABA6-8C95-E74E-B2B4-79F07B1EE133}" type="slidenum">
              <a:rPr lang="en-US"/>
              <a:pPr>
                <a:defRPr/>
              </a:pPr>
              <a:t>5</a:t>
            </a:fld>
            <a:endParaRPr lang="en-US"/>
          </a:p>
        </p:txBody>
      </p:sp>
      <p:sp>
        <p:nvSpPr>
          <p:cNvPr id="1525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257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96038194-F640-2F41-B6A1-BD5A2B1A3C0F}" type="slidenum">
              <a:rPr lang="en-US" sz="1200" b="0">
                <a:solidFill>
                  <a:prstClr val="black"/>
                </a:solidFill>
                <a:latin typeface="Arial" charset="0"/>
              </a:rPr>
              <a:pPr eaLnBrk="1" hangingPunct="1"/>
              <a:t>51</a:t>
            </a:fld>
            <a:endParaRPr lang="en-US" sz="1200" b="0">
              <a:solidFill>
                <a:prstClr val="black"/>
              </a:solidFill>
              <a:latin typeface="Arial" charset="0"/>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69536482-1E72-0F4F-A8C1-DEEE635D8FB1}" type="slidenum">
              <a:rPr lang="en-US" sz="1200" b="0">
                <a:solidFill>
                  <a:prstClr val="black"/>
                </a:solidFill>
                <a:latin typeface="Arial" charset="0"/>
              </a:rPr>
              <a:pPr eaLnBrk="1" hangingPunct="1"/>
              <a:t>52</a:t>
            </a:fld>
            <a:endParaRPr lang="en-US" sz="1200" b="0">
              <a:solidFill>
                <a:prstClr val="black"/>
              </a:solidFill>
              <a:latin typeface="Arial"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28DDEE30-DF29-654E-8A4D-44AD89E90516}" type="slidenum">
              <a:rPr lang="en-US" sz="1200" b="0">
                <a:solidFill>
                  <a:prstClr val="black"/>
                </a:solidFill>
                <a:latin typeface="Arial" charset="0"/>
              </a:rPr>
              <a:pPr eaLnBrk="1" hangingPunct="1"/>
              <a:t>53</a:t>
            </a:fld>
            <a:endParaRPr lang="en-US" sz="1200" b="0">
              <a:solidFill>
                <a:prstClr val="black"/>
              </a:solidFill>
              <a:latin typeface="Arial" charset="0"/>
            </a:endParaRPr>
          </a:p>
        </p:txBody>
      </p:sp>
      <p:sp>
        <p:nvSpPr>
          <p:cNvPr id="66562" name="Rectangle 1026"/>
          <p:cNvSpPr>
            <a:spLocks noGrp="1" noRot="1" noChangeAspect="1" noChangeArrowheads="1" noTextEdit="1"/>
          </p:cNvSpPr>
          <p:nvPr>
            <p:ph type="sldImg"/>
          </p:nvPr>
        </p:nvSpPr>
        <p:spPr>
          <a:ln/>
        </p:spPr>
      </p:sp>
      <p:sp>
        <p:nvSpPr>
          <p:cNvPr id="6656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406190E4-8196-A74F-A25B-9C87BC7F896F}" type="slidenum">
              <a:rPr lang="en-US" sz="1200" b="0">
                <a:solidFill>
                  <a:prstClr val="black"/>
                </a:solidFill>
                <a:latin typeface="Arial" charset="0"/>
              </a:rPr>
              <a:pPr eaLnBrk="1" hangingPunct="1"/>
              <a:t>54</a:t>
            </a:fld>
            <a:endParaRPr lang="en-US" sz="1200" b="0">
              <a:solidFill>
                <a:prstClr val="black"/>
              </a:solidFill>
              <a:latin typeface="Arial"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6909159A-78EB-6D4A-9A2E-B33F27F4C016}" type="slidenum">
              <a:rPr lang="en-US" sz="1200" b="0">
                <a:solidFill>
                  <a:prstClr val="black"/>
                </a:solidFill>
                <a:latin typeface="Arial" charset="0"/>
              </a:rPr>
              <a:pPr eaLnBrk="1" hangingPunct="1"/>
              <a:t>55</a:t>
            </a:fld>
            <a:endParaRPr lang="en-US" sz="1200" b="0">
              <a:solidFill>
                <a:prstClr val="black"/>
              </a:solidFill>
              <a:latin typeface="Arial" charset="0"/>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469A281A-C03F-BE43-9B38-525FB5F9C9E5}" type="slidenum">
              <a:rPr lang="en-US" sz="1200" b="0">
                <a:solidFill>
                  <a:prstClr val="black"/>
                </a:solidFill>
                <a:latin typeface="Arial" charset="0"/>
              </a:rPr>
              <a:pPr eaLnBrk="1" hangingPunct="1"/>
              <a:t>56</a:t>
            </a:fld>
            <a:endParaRPr lang="en-US" sz="1200" b="0">
              <a:solidFill>
                <a:prstClr val="black"/>
              </a:solidFill>
              <a:latin typeface="Arial" charset="0"/>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91259D4F-891C-3D44-AFE8-5B957A18F068}" type="slidenum">
              <a:rPr lang="en-US" sz="1200" b="0">
                <a:solidFill>
                  <a:prstClr val="black"/>
                </a:solidFill>
                <a:latin typeface="Arial" charset="0"/>
              </a:rPr>
              <a:pPr eaLnBrk="1" hangingPunct="1"/>
              <a:t>57</a:t>
            </a:fld>
            <a:endParaRPr lang="en-US" sz="1200" b="0">
              <a:solidFill>
                <a:prstClr val="black"/>
              </a:solidFill>
              <a:latin typeface="Arial" charset="0"/>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3C757074-2F13-C74B-AB89-76181DA1C2D9}" type="slidenum">
              <a:rPr lang="en-US" sz="1200" b="0">
                <a:solidFill>
                  <a:schemeClr val="tx1"/>
                </a:solidFill>
                <a:latin typeface="Arial" charset="0"/>
              </a:rPr>
              <a:pPr eaLnBrk="1" hangingPunct="1"/>
              <a:t>58</a:t>
            </a:fld>
            <a:endParaRPr lang="en-US" sz="1200" b="0">
              <a:solidFill>
                <a:schemeClr val="tx1"/>
              </a:solidFill>
              <a:latin typeface="Arial" charset="0"/>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E6487449-3510-AB4E-88D3-9B2C6D4AF380}" type="slidenum">
              <a:rPr lang="en-US" sz="1200" b="0">
                <a:solidFill>
                  <a:schemeClr val="tx1"/>
                </a:solidFill>
                <a:latin typeface="Arial" charset="0"/>
              </a:rPr>
              <a:pPr eaLnBrk="1" hangingPunct="1"/>
              <a:t>59</a:t>
            </a:fld>
            <a:endParaRPr lang="en-US" sz="1200" b="0">
              <a:solidFill>
                <a:schemeClr val="tx1"/>
              </a:solidFill>
              <a:latin typeface="Arial"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388903EF-69F3-134B-8552-76A5C9D33A6F}" type="slidenum">
              <a:rPr lang="en-US" sz="1200" b="0">
                <a:solidFill>
                  <a:schemeClr val="tx1"/>
                </a:solidFill>
                <a:latin typeface="Arial" charset="0"/>
              </a:rPr>
              <a:pPr eaLnBrk="1" hangingPunct="1"/>
              <a:t>60</a:t>
            </a:fld>
            <a:endParaRPr lang="en-US" sz="1200" b="0">
              <a:solidFill>
                <a:schemeClr val="tx1"/>
              </a:solidFill>
              <a:latin typeface="Arial"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11C9554-5C11-0B4D-9F61-2A5AE16BE10C}" type="slidenum">
              <a:rPr lang="en-US"/>
              <a:pPr>
                <a:defRPr/>
              </a:pPr>
              <a:t>6</a:t>
            </a:fld>
            <a:endParaRPr lang="en-US"/>
          </a:p>
        </p:txBody>
      </p:sp>
      <p:sp>
        <p:nvSpPr>
          <p:cNvPr id="563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6323" name="Rectangle 3"/>
          <p:cNvSpPr>
            <a:spLocks noGrp="1" noChangeArrowheads="1"/>
          </p:cNvSpPr>
          <p:nvPr>
            <p:ph type="body" idx="1"/>
          </p:nvPr>
        </p:nvSpPr>
        <p:spPr/>
        <p:txBody>
          <a:bodyPr/>
          <a:lstStyle/>
          <a:p>
            <a:pPr eaLnBrk="1" hangingPunct="1">
              <a:defRPr/>
            </a:pPr>
            <a:r>
              <a:rPr lang="en-US">
                <a:cs typeface="+mn-cs"/>
              </a:rPr>
              <a:t>These ridges provide a natural barrier from water running westward to the Great Sea.</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D1F00B0F-29D4-0847-A36B-1E65842E1585}" type="slidenum">
              <a:rPr lang="en-US" sz="1200" b="0">
                <a:solidFill>
                  <a:schemeClr val="tx1"/>
                </a:solidFill>
                <a:latin typeface="Arial" charset="0"/>
              </a:rPr>
              <a:pPr eaLnBrk="1" hangingPunct="1"/>
              <a:t>61</a:t>
            </a:fld>
            <a:endParaRPr lang="en-US" sz="1200" b="0">
              <a:solidFill>
                <a:schemeClr val="tx1"/>
              </a:solidFill>
              <a:latin typeface="Arial"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71E1044E-11B8-2C4E-9A23-174F62144332}" type="slidenum">
              <a:rPr lang="en-US" sz="1200" b="0">
                <a:solidFill>
                  <a:prstClr val="black"/>
                </a:solidFill>
                <a:latin typeface="Arial" charset="0"/>
              </a:rPr>
              <a:pPr eaLnBrk="1" hangingPunct="1"/>
              <a:t>62</a:t>
            </a:fld>
            <a:endParaRPr lang="en-US" sz="1200" b="0">
              <a:solidFill>
                <a:prstClr val="black"/>
              </a:solidFill>
              <a:latin typeface="Arial" charset="0"/>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1FEEC691-BE3D-7440-AAF0-7DCE786032FD}" type="slidenum">
              <a:rPr lang="en-US" sz="1200" b="0">
                <a:solidFill>
                  <a:prstClr val="black"/>
                </a:solidFill>
                <a:latin typeface="Arial" charset="0"/>
              </a:rPr>
              <a:pPr eaLnBrk="1" hangingPunct="1"/>
              <a:t>63</a:t>
            </a:fld>
            <a:endParaRPr lang="en-US" sz="1200" b="0">
              <a:solidFill>
                <a:prstClr val="black"/>
              </a:solidFill>
              <a:latin typeface="Arial"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4413D634-4AF0-0A4A-B974-16EAC8876AEB}" type="slidenum">
              <a:rPr lang="en-US" sz="1200" b="0">
                <a:solidFill>
                  <a:prstClr val="black"/>
                </a:solidFill>
                <a:latin typeface="Arial" charset="0"/>
              </a:rPr>
              <a:pPr eaLnBrk="1" hangingPunct="1"/>
              <a:t>64</a:t>
            </a:fld>
            <a:endParaRPr lang="en-US" sz="1200" b="0">
              <a:solidFill>
                <a:prstClr val="black"/>
              </a:solidFill>
              <a:latin typeface="Arial" charset="0"/>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003B7254-25F9-EE48-BB39-232A427CB809}" type="slidenum">
              <a:rPr lang="en-US" sz="1200" b="0">
                <a:solidFill>
                  <a:prstClr val="black"/>
                </a:solidFill>
                <a:latin typeface="Arial" charset="0"/>
              </a:rPr>
              <a:pPr eaLnBrk="1" hangingPunct="1"/>
              <a:t>65</a:t>
            </a:fld>
            <a:endParaRPr lang="en-US" sz="1200" b="0">
              <a:solidFill>
                <a:prstClr val="black"/>
              </a:solidFill>
              <a:latin typeface="Arial" charset="0"/>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B35DACE7-6465-454D-AE59-F47C5B7B213E}" type="slidenum">
              <a:rPr lang="en-US" sz="1200" b="0">
                <a:solidFill>
                  <a:prstClr val="black"/>
                </a:solidFill>
                <a:latin typeface="Arial" charset="0"/>
              </a:rPr>
              <a:pPr eaLnBrk="1" hangingPunct="1"/>
              <a:t>66</a:t>
            </a:fld>
            <a:endParaRPr lang="en-US" sz="1200" b="0">
              <a:solidFill>
                <a:prstClr val="black"/>
              </a:solidFill>
              <a:latin typeface="Arial" charset="0"/>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1800">
                <a:latin typeface="Times" charset="0"/>
                <a:ea typeface="ＭＳ Ｐゴシック" charset="0"/>
                <a:cs typeface="ＭＳ Ｐゴシック" charset="0"/>
              </a:rPr>
              <a:t>trans. H. Rackham, Loeb Classical Library [London: Heinemann/Cambridge, MA: Harvard Univ. Press, 1969], 5.15, 73</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DA98E42F-69E0-804D-A6B8-8A1F3E3B2F3C}" type="slidenum">
              <a:rPr lang="en-US" sz="1200" b="0">
                <a:solidFill>
                  <a:prstClr val="black"/>
                </a:solidFill>
                <a:latin typeface="Arial" charset="0"/>
              </a:rPr>
              <a:pPr eaLnBrk="1" hangingPunct="1"/>
              <a:t>67</a:t>
            </a:fld>
            <a:endParaRPr lang="en-US" sz="1200" b="0">
              <a:solidFill>
                <a:prstClr val="black"/>
              </a:solidFill>
              <a:latin typeface="Arial" charset="0"/>
            </a:endParaRPr>
          </a:p>
        </p:txBody>
      </p:sp>
      <p:sp>
        <p:nvSpPr>
          <p:cNvPr id="111618" name="Rectangle 2"/>
          <p:cNvSpPr>
            <a:spLocks noGrp="1" noRot="1" noChangeAspect="1" noChangeArrowheads="1"/>
          </p:cNvSpPr>
          <p:nvPr>
            <p:ph type="sldImg"/>
          </p:nvPr>
        </p:nvSpPr>
        <p:spPr>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8DEC69B9-C62B-4F4E-922C-814E576DB476}" type="slidenum">
              <a:rPr lang="en-US" sz="1200" b="0">
                <a:solidFill>
                  <a:prstClr val="black"/>
                </a:solidFill>
                <a:latin typeface="Arial" charset="0"/>
              </a:rPr>
              <a:pPr eaLnBrk="1" hangingPunct="1"/>
              <a:t>68</a:t>
            </a:fld>
            <a:endParaRPr lang="en-US" sz="1200" b="0">
              <a:solidFill>
                <a:prstClr val="black"/>
              </a:solidFill>
              <a:latin typeface="Arial" charset="0"/>
            </a:endParaRPr>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8A17FF64-5A12-8A49-AE61-732FABB3C010}" type="slidenum">
              <a:rPr lang="en-US" sz="1200" b="0">
                <a:solidFill>
                  <a:prstClr val="black"/>
                </a:solidFill>
                <a:latin typeface="Arial" charset="0"/>
              </a:rPr>
              <a:pPr eaLnBrk="1" hangingPunct="1"/>
              <a:t>69</a:t>
            </a:fld>
            <a:endParaRPr lang="en-US" sz="1200" b="0">
              <a:solidFill>
                <a:prstClr val="black"/>
              </a:solidFill>
              <a:latin typeface="Arial" charset="0"/>
            </a:endParaRP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FE2C16A1-A920-1843-B1AE-7159681E8A75}" type="slidenum">
              <a:rPr lang="en-US" sz="1200" b="0">
                <a:solidFill>
                  <a:prstClr val="black"/>
                </a:solidFill>
                <a:latin typeface="Arial" charset="0"/>
              </a:rPr>
              <a:pPr eaLnBrk="1" hangingPunct="1"/>
              <a:t>70</a:t>
            </a:fld>
            <a:endParaRPr lang="en-US" sz="1200" b="0">
              <a:solidFill>
                <a:prstClr val="black"/>
              </a:solidFill>
              <a:latin typeface="Arial"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25CF0B9-4371-A64A-9B10-A4FFC30E22F4}" type="slidenum">
              <a:rPr lang="en-US"/>
              <a:pPr>
                <a:defRPr/>
              </a:pPr>
              <a:t>7</a:t>
            </a:fld>
            <a:endParaRPr lang="en-US"/>
          </a:p>
        </p:txBody>
      </p:sp>
      <p:sp>
        <p:nvSpPr>
          <p:cNvPr id="1536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360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B0A7E680-8706-8D47-8192-CD8A868C0709}" type="slidenum">
              <a:rPr lang="en-US" sz="1200" b="0">
                <a:solidFill>
                  <a:prstClr val="black"/>
                </a:solidFill>
                <a:latin typeface="Arial" charset="0"/>
              </a:rPr>
              <a:pPr eaLnBrk="1" hangingPunct="1"/>
              <a:t>71</a:t>
            </a:fld>
            <a:endParaRPr lang="en-US" sz="1200" b="0">
              <a:solidFill>
                <a:prstClr val="black"/>
              </a:solidFill>
              <a:latin typeface="Arial"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A53C18A4-BA04-1E4C-A588-DC685E17B0C6}" type="slidenum">
              <a:rPr lang="en-US" sz="1200" b="0">
                <a:solidFill>
                  <a:prstClr val="black"/>
                </a:solidFill>
                <a:latin typeface="Arial" charset="0"/>
              </a:rPr>
              <a:pPr eaLnBrk="1" hangingPunct="1"/>
              <a:t>72</a:t>
            </a:fld>
            <a:endParaRPr lang="en-US" sz="1200" b="0">
              <a:solidFill>
                <a:prstClr val="black"/>
              </a:solidFill>
              <a:latin typeface="Arial"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BC0BB72C-E357-0D4C-A666-ED3641AC4EBF}" type="slidenum">
              <a:rPr lang="en-US" sz="1200" b="0">
                <a:solidFill>
                  <a:prstClr val="black"/>
                </a:solidFill>
                <a:latin typeface="Arial" charset="0"/>
              </a:rPr>
              <a:pPr eaLnBrk="1" hangingPunct="1"/>
              <a:t>73</a:t>
            </a:fld>
            <a:endParaRPr lang="en-US" sz="1200" b="0">
              <a:solidFill>
                <a:prstClr val="black"/>
              </a:solidFill>
              <a:latin typeface="Arial" charset="0"/>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4C6A334D-C0B2-444C-A9E0-90F8B55E5265}" type="slidenum">
              <a:rPr lang="en-US" sz="1200" b="0">
                <a:solidFill>
                  <a:prstClr val="black"/>
                </a:solidFill>
                <a:latin typeface="Arial" charset="0"/>
              </a:rPr>
              <a:pPr eaLnBrk="1" hangingPunct="1"/>
              <a:t>74</a:t>
            </a:fld>
            <a:endParaRPr lang="en-US" sz="1200" b="0">
              <a:solidFill>
                <a:prstClr val="black"/>
              </a:solidFill>
              <a:latin typeface="Arial"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8B43A560-7CD1-B645-AE34-F66474421C0C}" type="slidenum">
              <a:rPr lang="en-US" sz="1200" b="0">
                <a:solidFill>
                  <a:prstClr val="black"/>
                </a:solidFill>
                <a:latin typeface="Arial" charset="0"/>
              </a:rPr>
              <a:pPr eaLnBrk="1" hangingPunct="1"/>
              <a:t>75</a:t>
            </a:fld>
            <a:endParaRPr lang="en-US" sz="1200" b="0">
              <a:solidFill>
                <a:prstClr val="black"/>
              </a:solidFill>
              <a:latin typeface="Arial"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8855866A-08E6-7146-A59E-0D46A70926F7}" type="slidenum">
              <a:rPr lang="en-US" sz="1200" b="0">
                <a:solidFill>
                  <a:srgbClr val="1F497D"/>
                </a:solidFill>
                <a:latin typeface="Arial" charset="0"/>
              </a:rPr>
              <a:pPr eaLnBrk="1" hangingPunct="1"/>
              <a:t>76</a:t>
            </a:fld>
            <a:endParaRPr lang="en-US" sz="1200" b="0">
              <a:solidFill>
                <a:srgbClr val="1F497D"/>
              </a:solidFill>
              <a:latin typeface="Arial" charset="0"/>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128"/>
                <a:cs typeface="ＭＳ Ｐゴシック" charset="-128"/>
              </a:rPr>
              <a:t>BG-06-Israel-South Longitude Masada Qumran—76</a:t>
            </a:r>
          </a:p>
          <a:p>
            <a:pPr eaLnBrk="1" hangingPunct="1"/>
            <a:r>
              <a:rPr lang="en-US" dirty="0">
                <a:latin typeface="Times New Roman" charset="0"/>
                <a:ea typeface="ＭＳ Ｐゴシック" charset="-128"/>
                <a:cs typeface="ＭＳ Ｐゴシック" charset="-128"/>
              </a:rPr>
              <a:t>NS-09-Galatians-189</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C6EF88-D2A7-D146-8066-CF54BCA8F003}" type="slidenum">
              <a:rPr kumimoji="0" lang="en-US" sz="1200" b="0" i="0" u="none" strike="noStrike" kern="1200" cap="none" spc="0" normalizeH="0" baseline="0" noProof="0">
                <a:ln>
                  <a:noFill/>
                </a:ln>
                <a:solidFill>
                  <a:srgbClr val="1F497D"/>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1F497D"/>
              </a:solidFill>
              <a:effectLst/>
              <a:uLnTx/>
              <a:uFillTx/>
              <a:latin typeface="Arial" charset="0"/>
              <a:ea typeface="ＭＳ Ｐゴシック" charset="0"/>
            </a:endParaRPr>
          </a:p>
        </p:txBody>
      </p:sp>
      <p:sp>
        <p:nvSpPr>
          <p:cNvPr id="331778" name="Rectangle 2"/>
          <p:cNvSpPr>
            <a:spLocks noGrp="1" noRot="1" noChangeAspect="1" noChangeArrowheads="1"/>
          </p:cNvSpPr>
          <p:nvPr>
            <p:ph type="sldImg"/>
          </p:nvPr>
        </p:nvSpPr>
        <p:spPr>
          <a:solidFill>
            <a:srgbClr val="FFFFFF"/>
          </a:solidFill>
          <a:ln/>
        </p:spPr>
      </p:sp>
      <p:sp>
        <p:nvSpPr>
          <p:cNvPr id="331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128"/>
                <a:cs typeface="ＭＳ Ｐゴシック" charset="-128"/>
              </a:rPr>
              <a:t>BG-06-Israel-South Longitude Masada Qumran—77</a:t>
            </a:r>
          </a:p>
          <a:p>
            <a:pPr eaLnBrk="1" hangingPunct="1"/>
            <a:r>
              <a:rPr lang="en-US" dirty="0">
                <a:latin typeface="Times New Roman" charset="0"/>
                <a:ea typeface="ＭＳ Ｐゴシック" charset="-128"/>
                <a:cs typeface="ＭＳ Ｐゴシック" charset="-128"/>
              </a:rPr>
              <a:t>NS-09-Galatians-71</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But the Galatians inherited the traditional view and the view taught at Qumran and by the rabbis that only good people go to heaven. This is clear in the letter called MMT at Qumran—as seven copies of it were dug up and it is the only letter along with 870 scrolls!</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4060713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6029EFBF-4172-B64D-A780-AF3E712280A0}" type="slidenum">
              <a:rPr lang="en-US" sz="1200" b="0">
                <a:solidFill>
                  <a:prstClr val="black"/>
                </a:solidFill>
                <a:latin typeface="Arial" charset="0"/>
              </a:rPr>
              <a:pPr eaLnBrk="1" hangingPunct="1"/>
              <a:t>78</a:t>
            </a:fld>
            <a:endParaRPr lang="en-US" sz="1200" b="0">
              <a:solidFill>
                <a:prstClr val="black"/>
              </a:solidFill>
              <a:latin typeface="Arial" charset="0"/>
            </a:endParaRPr>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DD4C2A44-F350-A440-9CB4-05EF9D062ABF}" type="slidenum">
              <a:rPr lang="en-US" sz="1200" b="0">
                <a:solidFill>
                  <a:prstClr val="black"/>
                </a:solidFill>
                <a:latin typeface="Arial" charset="0"/>
              </a:rPr>
              <a:pPr eaLnBrk="1" hangingPunct="1"/>
              <a:t>79</a:t>
            </a:fld>
            <a:endParaRPr lang="en-US" sz="1200" b="0">
              <a:solidFill>
                <a:prstClr val="black"/>
              </a:solidFill>
              <a:latin typeface="Arial" charset="0"/>
            </a:endParaRPr>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F391B361-1172-5A4E-9659-8589AEE258DE}" type="slidenum">
              <a:rPr lang="en-US" sz="1200" b="0">
                <a:solidFill>
                  <a:prstClr val="black"/>
                </a:solidFill>
                <a:latin typeface="Arial" charset="0"/>
              </a:rPr>
              <a:pPr eaLnBrk="1" hangingPunct="1"/>
              <a:t>80</a:t>
            </a:fld>
            <a:endParaRPr lang="en-US" sz="1200" b="0">
              <a:solidFill>
                <a:prstClr val="black"/>
              </a:solidFill>
              <a:latin typeface="Arial" charset="0"/>
            </a:endParaRPr>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F01B46E-7EA5-5F40-8E68-4A5BDF67FA43}" type="slidenum">
              <a:rPr lang="en-US"/>
              <a:pPr>
                <a:defRPr/>
              </a:pPr>
              <a:t>8</a:t>
            </a:fld>
            <a:endParaRPr lang="en-US"/>
          </a:p>
        </p:txBody>
      </p:sp>
      <p:sp>
        <p:nvSpPr>
          <p:cNvPr id="1546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462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0F709FD6-92D5-774C-B685-E30EE79267E2}" type="slidenum">
              <a:rPr lang="en-US" sz="1200" b="0">
                <a:solidFill>
                  <a:prstClr val="black"/>
                </a:solidFill>
                <a:latin typeface="Arial" charset="0"/>
              </a:rPr>
              <a:pPr eaLnBrk="1" hangingPunct="1"/>
              <a:t>81</a:t>
            </a:fld>
            <a:endParaRPr lang="en-US" sz="1200" b="0">
              <a:solidFill>
                <a:prstClr val="black"/>
              </a:solidFill>
              <a:latin typeface="Arial" charset="0"/>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FC85C67C-00AF-714F-8597-F8EC5B6C57A4}" type="slidenum">
              <a:rPr lang="en-US" sz="1200" b="0">
                <a:solidFill>
                  <a:prstClr val="black"/>
                </a:solidFill>
                <a:latin typeface="Arial" charset="0"/>
              </a:rPr>
              <a:pPr eaLnBrk="1" hangingPunct="1"/>
              <a:t>82</a:t>
            </a:fld>
            <a:endParaRPr lang="en-US" sz="1200" b="0">
              <a:solidFill>
                <a:prstClr val="black"/>
              </a:solidFill>
              <a:latin typeface="Arial" charset="0"/>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Bible </a:t>
            </a:r>
            <a:r>
              <a:rPr lang="en-US" dirty="0" err="1">
                <a:latin typeface="Arial" charset="0"/>
                <a:ea typeface="ＭＳ Ｐゴシック" charset="0"/>
                <a:cs typeface="ＭＳ Ｐゴシック" charset="0"/>
              </a:rPr>
              <a:t>Geograhpy</a:t>
            </a:r>
            <a:r>
              <a:rPr lang="en-US" dirty="0">
                <a:latin typeface="Arial" charset="0"/>
                <a:ea typeface="ＭＳ Ｐゴシック" charset="0"/>
                <a:cs typeface="ＭＳ Ｐゴシック" charset="0"/>
              </a:rPr>
              <a:t> (</a:t>
            </a:r>
            <a:r>
              <a:rPr lang="en-US" dirty="0" err="1">
                <a:latin typeface="Arial" charset="0"/>
                <a:ea typeface="ＭＳ Ｐゴシック" charset="0"/>
                <a:cs typeface="ＭＳ Ｐゴシック" charset="0"/>
              </a:rPr>
              <a:t>bg</a:t>
            </a:r>
            <a:r>
              <a:rPr lang="en-US" dirty="0">
                <a:latin typeface="Arial" charset="0"/>
                <a:ea typeface="ＭＳ Ｐゴシック" charset="0"/>
                <a:cs typeface="ＭＳ Ｐゴシック" charset="0"/>
              </a:rPr>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0B2C02F-2C8C-F44B-82E4-F02E679D8E53}" type="slidenum">
              <a:rPr lang="en-US"/>
              <a:pPr>
                <a:defRPr/>
              </a:pPr>
              <a:t>9</a:t>
            </a:fld>
            <a:endParaRPr lang="en-US"/>
          </a:p>
        </p:txBody>
      </p:sp>
      <p:sp>
        <p:nvSpPr>
          <p:cNvPr id="1556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56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smtClean="0"/>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smtClean="0"/>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smtClean="0"/>
            </a:lvl1pPr>
          </a:lstStyle>
          <a:p>
            <a:pPr>
              <a:defRPr/>
            </a:pPr>
            <a:fld id="{6EC0F467-0610-4A44-B3E8-674CD79B4583}" type="slidenum">
              <a:rPr lang="en-US"/>
              <a:pPr>
                <a:defRPr/>
              </a:pPr>
              <a:t>‹#›</a:t>
            </a:fld>
            <a:endParaRPr lang="en-US"/>
          </a:p>
        </p:txBody>
      </p:sp>
    </p:spTree>
    <p:extLst>
      <p:ext uri="{BB962C8B-B14F-4D97-AF65-F5344CB8AC3E}">
        <p14:creationId xmlns:p14="http://schemas.microsoft.com/office/powerpoint/2010/main" val="919900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681490D-A2B5-4544-9745-68FB60E604BA}"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7211993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4AC2D33-AFE0-694E-A7A3-D65CA7A72275}"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239950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5F1A16C-1EA9-5F4B-8C4A-BD9C13880EC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842213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6022A3F-558F-0C42-A698-84BF1DFC831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580248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A84C89ED-4133-2F44-B0B2-596AE9C3F947}"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117177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4603BB3-8A7A-1749-99AC-2C18392983AB}"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702287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2970FE3D-FA31-4944-8012-5EC295F887CF}"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100811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94AB7C7-420E-7349-AF98-E9F395A7856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322254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7EF1AC3-D348-9240-9A26-25E28BFE43B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080613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784C9A2-AB19-C24C-A4A8-EEDA88FB5B1C}"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60023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B12C4C2-349C-A349-BBDE-9BA9B1465BC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84640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5D207FF-8FBE-5843-8FF3-303525BF9C2A}"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728562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480DC6C-852A-A44A-8E30-4823828E3F8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2116342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1BF7D496-A184-B64E-8FE9-22C0485284B0}"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644602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D122F9C8-7249-6741-A1E8-5FF501FBE9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621876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4AC2D33-AFE0-694E-A7A3-D65CA7A72275}"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171818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5F1A16C-1EA9-5F4B-8C4A-BD9C13880EC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812726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6022A3F-558F-0C42-A698-84BF1DFC831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129436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A84C89ED-4133-2F44-B0B2-596AE9C3F947}"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279973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4603BB3-8A7A-1749-99AC-2C18392983AB}"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3415836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2970FE3D-FA31-4944-8012-5EC295F887CF}"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562786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94AB7C7-420E-7349-AF98-E9F395A7856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39651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8172C50E-D10D-BD4D-81D3-B34E90589D7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3732971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7EF1AC3-D348-9240-9A26-25E28BFE43B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36845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784C9A2-AB19-C24C-A4A8-EEDA88FB5B1C}"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613366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B12C4C2-349C-A349-BBDE-9BA9B1465BC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446724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480DC6C-852A-A44A-8E30-4823828E3F8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0709850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1BF7D496-A184-B64E-8FE9-22C0485284B0}"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282879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D122F9C8-7249-6741-A1E8-5FF501FBE9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4773450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4AC2D33-AFE0-694E-A7A3-D65CA7A72275}"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015359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5F1A16C-1EA9-5F4B-8C4A-BD9C13880EC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594894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6022A3F-558F-0C42-A698-84BF1DFC831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0926927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A84C89ED-4133-2F44-B0B2-596AE9C3F947}"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39228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4744D807-3946-F849-92C6-393BBC1D2DA2}"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6758264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4603BB3-8A7A-1749-99AC-2C18392983AB}"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366940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2970FE3D-FA31-4944-8012-5EC295F887CF}"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893898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94AB7C7-420E-7349-AF98-E9F395A7856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034774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7EF1AC3-D348-9240-9A26-25E28BFE43B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2491019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784C9A2-AB19-C24C-A4A8-EEDA88FB5B1C}"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7901158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B12C4C2-349C-A349-BBDE-9BA9B1465BC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3397078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480DC6C-852A-A44A-8E30-4823828E3F8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386896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1BF7D496-A184-B64E-8FE9-22C0485284B0}"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298774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4184F491-0F01-3341-8432-8CFD1FAAF46D}" type="slidenum">
              <a:rPr lang="en-US"/>
              <a:pPr>
                <a:defRPr/>
              </a:pPr>
              <a:t>‹#›</a:t>
            </a:fld>
            <a:endParaRPr lang="en-US"/>
          </a:p>
        </p:txBody>
      </p:sp>
    </p:spTree>
    <p:extLst>
      <p:ext uri="{BB962C8B-B14F-4D97-AF65-F5344CB8AC3E}">
        <p14:creationId xmlns:p14="http://schemas.microsoft.com/office/powerpoint/2010/main" val="240614658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9627C7EA-9FA8-5643-A785-24A59F9D3C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203864"/>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B0AC35-58A8-6843-90B7-E1A2CF4D453D}" type="slidenum">
              <a:rPr lang="en-US"/>
              <a:pPr>
                <a:defRPr/>
              </a:pPr>
              <a:t>‹#›</a:t>
            </a:fld>
            <a:endParaRPr lang="en-US"/>
          </a:p>
        </p:txBody>
      </p:sp>
    </p:spTree>
    <p:extLst>
      <p:ext uri="{BB962C8B-B14F-4D97-AF65-F5344CB8AC3E}">
        <p14:creationId xmlns:p14="http://schemas.microsoft.com/office/powerpoint/2010/main" val="41538073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7536C6CB-73B6-9340-B73B-FD461AF6FD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609478"/>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4A3247A-1B9F-3444-A5F6-04407D193A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2363096"/>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BF63B211-C4F6-A84E-9F0A-2B23E25AC2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2746410"/>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98649D8F-8FCC-904E-B2E0-759953AA5B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8235307"/>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EC07776F-276D-0E43-A665-2D3EB072BB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1677515"/>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444CC732-0247-F440-A5B6-B2235B6094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8998088"/>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6016A542-366A-D545-A87B-280AF5AD33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9675215"/>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42EF8AA-99DE-8747-AC68-0E43D1EC94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4781098"/>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38945967-BF5E-F545-A013-F94E885EF5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5973745"/>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B884D5F2-8DDF-7B4E-A3B4-72D92CD4B4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5244073"/>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A796D2-9E44-674B-A72D-1846D89815B0}" type="slidenum">
              <a:rPr lang="en-US"/>
              <a:pPr>
                <a:defRPr/>
              </a:pPr>
              <a:t>‹#›</a:t>
            </a:fld>
            <a:endParaRPr lang="en-US"/>
          </a:p>
        </p:txBody>
      </p:sp>
    </p:spTree>
    <p:extLst>
      <p:ext uri="{BB962C8B-B14F-4D97-AF65-F5344CB8AC3E}">
        <p14:creationId xmlns:p14="http://schemas.microsoft.com/office/powerpoint/2010/main" val="139332957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D122F9C8-7249-6741-A1E8-5FF501FBE9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2504245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4AC2D33-AFE0-694E-A7A3-D65CA7A72275}"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8740987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5F1A16C-1EA9-5F4B-8C4A-BD9C13880EC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0038409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6022A3F-558F-0C42-A698-84BF1DFC831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1159742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A84C89ED-4133-2F44-B0B2-596AE9C3F947}"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5669934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4603BB3-8A7A-1749-99AC-2C18392983AB}"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3352460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2970FE3D-FA31-4944-8012-5EC295F887CF}"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8237577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94AB7C7-420E-7349-AF98-E9F395A7856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7483100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7EF1AC3-D348-9240-9A26-25E28BFE43B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4990082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784C9A2-AB19-C24C-A4A8-EEDA88FB5B1C}"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22362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4618DD-5E1C-4042-850D-924480BBDD30}" type="slidenum">
              <a:rPr lang="en-US"/>
              <a:pPr>
                <a:defRPr/>
              </a:pPr>
              <a:t>‹#›</a:t>
            </a:fld>
            <a:endParaRPr lang="en-US"/>
          </a:p>
        </p:txBody>
      </p:sp>
    </p:spTree>
    <p:extLst>
      <p:ext uri="{BB962C8B-B14F-4D97-AF65-F5344CB8AC3E}">
        <p14:creationId xmlns:p14="http://schemas.microsoft.com/office/powerpoint/2010/main" val="342279223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B12C4C2-349C-A349-BBDE-9BA9B1465BC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5605277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480DC6C-852A-A44A-8E30-4823828E3F8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7527099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1BF7D496-A184-B64E-8FE9-22C0485284B0}"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0504004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DCF29A82-ADED-C24E-B047-8A7DABAE3346}" type="slidenum">
              <a:rPr lang="en-US"/>
              <a:pPr>
                <a:defRPr/>
              </a:pPr>
              <a:t>‹#›</a:t>
            </a:fld>
            <a:endParaRPr lang="en-US"/>
          </a:p>
        </p:txBody>
      </p:sp>
    </p:spTree>
    <p:extLst>
      <p:ext uri="{BB962C8B-B14F-4D97-AF65-F5344CB8AC3E}">
        <p14:creationId xmlns:p14="http://schemas.microsoft.com/office/powerpoint/2010/main" val="3427819163"/>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2C23BA1-646A-534F-BF09-CA3B18795DF5}" type="slidenum">
              <a:rPr lang="en-US"/>
              <a:pPr>
                <a:defRPr/>
              </a:pPr>
              <a:t>‹#›</a:t>
            </a:fld>
            <a:endParaRPr lang="en-US"/>
          </a:p>
        </p:txBody>
      </p:sp>
    </p:spTree>
    <p:extLst>
      <p:ext uri="{BB962C8B-B14F-4D97-AF65-F5344CB8AC3E}">
        <p14:creationId xmlns:p14="http://schemas.microsoft.com/office/powerpoint/2010/main" val="113827963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1AA60D-857D-A64E-B0C8-F86001625C6C}" type="slidenum">
              <a:rPr lang="en-US"/>
              <a:pPr>
                <a:defRPr/>
              </a:pPr>
              <a:t>‹#›</a:t>
            </a:fld>
            <a:endParaRPr lang="en-US"/>
          </a:p>
        </p:txBody>
      </p:sp>
    </p:spTree>
    <p:extLst>
      <p:ext uri="{BB962C8B-B14F-4D97-AF65-F5344CB8AC3E}">
        <p14:creationId xmlns:p14="http://schemas.microsoft.com/office/powerpoint/2010/main" val="3218285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7D5276F-12B2-5C4B-80A9-E9A15B00C2A2}" type="slidenum">
              <a:rPr lang="en-US"/>
              <a:pPr>
                <a:defRPr/>
              </a:pPr>
              <a:t>‹#›</a:t>
            </a:fld>
            <a:endParaRPr lang="en-US"/>
          </a:p>
        </p:txBody>
      </p:sp>
    </p:spTree>
    <p:extLst>
      <p:ext uri="{BB962C8B-B14F-4D97-AF65-F5344CB8AC3E}">
        <p14:creationId xmlns:p14="http://schemas.microsoft.com/office/powerpoint/2010/main" val="14358565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B0A0318-7B69-3642-853A-13554BC8B985}" type="slidenum">
              <a:rPr lang="en-US"/>
              <a:pPr>
                <a:defRPr/>
              </a:pPr>
              <a:t>‹#›</a:t>
            </a:fld>
            <a:endParaRPr lang="en-US"/>
          </a:p>
        </p:txBody>
      </p:sp>
    </p:spTree>
    <p:extLst>
      <p:ext uri="{BB962C8B-B14F-4D97-AF65-F5344CB8AC3E}">
        <p14:creationId xmlns:p14="http://schemas.microsoft.com/office/powerpoint/2010/main" val="2308181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F762AE4-05F3-EB4F-92EF-48EBC78445FF}"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32746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40176EB-CD61-3640-AB78-72B29D38D6D9}" type="slidenum">
              <a:rPr lang="en-US"/>
              <a:pPr>
                <a:defRPr/>
              </a:pPr>
              <a:t>‹#›</a:t>
            </a:fld>
            <a:endParaRPr lang="en-US"/>
          </a:p>
        </p:txBody>
      </p:sp>
    </p:spTree>
    <p:extLst>
      <p:ext uri="{BB962C8B-B14F-4D97-AF65-F5344CB8AC3E}">
        <p14:creationId xmlns:p14="http://schemas.microsoft.com/office/powerpoint/2010/main" val="31898450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07183E-0247-154C-A2CF-7150D972FD65}" type="slidenum">
              <a:rPr lang="en-US"/>
              <a:pPr>
                <a:defRPr/>
              </a:pPr>
              <a:t>‹#›</a:t>
            </a:fld>
            <a:endParaRPr lang="en-US"/>
          </a:p>
        </p:txBody>
      </p:sp>
    </p:spTree>
    <p:extLst>
      <p:ext uri="{BB962C8B-B14F-4D97-AF65-F5344CB8AC3E}">
        <p14:creationId xmlns:p14="http://schemas.microsoft.com/office/powerpoint/2010/main" val="279026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B3FF72-3C3F-DA41-858B-6380455FDEDF}" type="slidenum">
              <a:rPr lang="en-US"/>
              <a:pPr>
                <a:defRPr/>
              </a:pPr>
              <a:t>‹#›</a:t>
            </a:fld>
            <a:endParaRPr lang="en-US"/>
          </a:p>
        </p:txBody>
      </p:sp>
    </p:spTree>
    <p:extLst>
      <p:ext uri="{BB962C8B-B14F-4D97-AF65-F5344CB8AC3E}">
        <p14:creationId xmlns:p14="http://schemas.microsoft.com/office/powerpoint/2010/main" val="2812058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073548-7D35-C74F-BD3C-296EB6798C46}" type="slidenum">
              <a:rPr lang="en-US"/>
              <a:pPr>
                <a:defRPr/>
              </a:pPr>
              <a:t>‹#›</a:t>
            </a:fld>
            <a:endParaRPr lang="en-US"/>
          </a:p>
        </p:txBody>
      </p:sp>
    </p:spTree>
    <p:extLst>
      <p:ext uri="{BB962C8B-B14F-4D97-AF65-F5344CB8AC3E}">
        <p14:creationId xmlns:p14="http://schemas.microsoft.com/office/powerpoint/2010/main" val="2878813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C999CE-F02A-324D-AD9C-B03E25B5370B}" type="slidenum">
              <a:rPr lang="en-US"/>
              <a:pPr>
                <a:defRPr/>
              </a:pPr>
              <a:t>‹#›</a:t>
            </a:fld>
            <a:endParaRPr lang="en-US"/>
          </a:p>
        </p:txBody>
      </p:sp>
    </p:spTree>
    <p:extLst>
      <p:ext uri="{BB962C8B-B14F-4D97-AF65-F5344CB8AC3E}">
        <p14:creationId xmlns:p14="http://schemas.microsoft.com/office/powerpoint/2010/main" val="1511324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5B18471-E089-8049-AAC5-4E9863B9416D}" type="slidenum">
              <a:rPr lang="en-US"/>
              <a:pPr>
                <a:defRPr/>
              </a:pPr>
              <a:t>‹#›</a:t>
            </a:fld>
            <a:endParaRPr lang="en-US"/>
          </a:p>
        </p:txBody>
      </p:sp>
    </p:spTree>
    <p:extLst>
      <p:ext uri="{BB962C8B-B14F-4D97-AF65-F5344CB8AC3E}">
        <p14:creationId xmlns:p14="http://schemas.microsoft.com/office/powerpoint/2010/main" val="2472090490"/>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005364A-F4CA-824A-AD3A-8F55DA313DD0}" type="slidenum">
              <a:rPr lang="en-US"/>
              <a:pPr>
                <a:defRPr/>
              </a:pPr>
              <a:t>‹#›</a:t>
            </a:fld>
            <a:endParaRPr lang="en-US"/>
          </a:p>
        </p:txBody>
      </p:sp>
    </p:spTree>
    <p:extLst>
      <p:ext uri="{BB962C8B-B14F-4D97-AF65-F5344CB8AC3E}">
        <p14:creationId xmlns:p14="http://schemas.microsoft.com/office/powerpoint/2010/main" val="1459264209"/>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17D6B69-F60B-A94E-8666-5A2F00F07112}" type="slidenum">
              <a:rPr lang="en-US"/>
              <a:pPr>
                <a:defRPr/>
              </a:pPr>
              <a:t>‹#›</a:t>
            </a:fld>
            <a:endParaRPr lang="en-US"/>
          </a:p>
        </p:txBody>
      </p:sp>
    </p:spTree>
    <p:extLst>
      <p:ext uri="{BB962C8B-B14F-4D97-AF65-F5344CB8AC3E}">
        <p14:creationId xmlns:p14="http://schemas.microsoft.com/office/powerpoint/2010/main" val="70894843"/>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14F1E3D-39D9-734C-813F-FAA4902B706A}" type="slidenum">
              <a:rPr lang="en-US"/>
              <a:pPr>
                <a:defRPr/>
              </a:pPr>
              <a:t>‹#›</a:t>
            </a:fld>
            <a:endParaRPr lang="en-US"/>
          </a:p>
        </p:txBody>
      </p:sp>
    </p:spTree>
    <p:extLst>
      <p:ext uri="{BB962C8B-B14F-4D97-AF65-F5344CB8AC3E}">
        <p14:creationId xmlns:p14="http://schemas.microsoft.com/office/powerpoint/2010/main" val="2583443524"/>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652E34D0-7442-4F48-AC01-DFE708450C0C}" type="slidenum">
              <a:rPr lang="en-US"/>
              <a:pPr>
                <a:defRPr/>
              </a:pPr>
              <a:t>‹#›</a:t>
            </a:fld>
            <a:endParaRPr lang="en-US"/>
          </a:p>
        </p:txBody>
      </p:sp>
    </p:spTree>
    <p:extLst>
      <p:ext uri="{BB962C8B-B14F-4D97-AF65-F5344CB8AC3E}">
        <p14:creationId xmlns:p14="http://schemas.microsoft.com/office/powerpoint/2010/main" val="3761198465"/>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C363FE8-C792-7C40-AD6E-51D2AB3AC6D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398155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37B1C219-22E4-C34F-8F07-D54E78BEC5EA}" type="slidenum">
              <a:rPr lang="en-US"/>
              <a:pPr>
                <a:defRPr/>
              </a:pPr>
              <a:t>‹#›</a:t>
            </a:fld>
            <a:endParaRPr lang="en-US"/>
          </a:p>
        </p:txBody>
      </p:sp>
    </p:spTree>
    <p:extLst>
      <p:ext uri="{BB962C8B-B14F-4D97-AF65-F5344CB8AC3E}">
        <p14:creationId xmlns:p14="http://schemas.microsoft.com/office/powerpoint/2010/main" val="3658945049"/>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89149A9F-DE20-424D-8384-340CA5A31056}" type="slidenum">
              <a:rPr lang="en-US"/>
              <a:pPr>
                <a:defRPr/>
              </a:pPr>
              <a:t>‹#›</a:t>
            </a:fld>
            <a:endParaRPr lang="en-US"/>
          </a:p>
        </p:txBody>
      </p:sp>
    </p:spTree>
    <p:extLst>
      <p:ext uri="{BB962C8B-B14F-4D97-AF65-F5344CB8AC3E}">
        <p14:creationId xmlns:p14="http://schemas.microsoft.com/office/powerpoint/2010/main" val="1117936649"/>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A24179E-8806-4B46-9821-29DD23BA38CD}" type="slidenum">
              <a:rPr lang="en-US"/>
              <a:pPr>
                <a:defRPr/>
              </a:pPr>
              <a:t>‹#›</a:t>
            </a:fld>
            <a:endParaRPr lang="en-US"/>
          </a:p>
        </p:txBody>
      </p:sp>
    </p:spTree>
    <p:extLst>
      <p:ext uri="{BB962C8B-B14F-4D97-AF65-F5344CB8AC3E}">
        <p14:creationId xmlns:p14="http://schemas.microsoft.com/office/powerpoint/2010/main" val="2251036679"/>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65B1D10A-8387-A847-9A78-59526E2B87A5}" type="slidenum">
              <a:rPr lang="en-US"/>
              <a:pPr>
                <a:defRPr/>
              </a:pPr>
              <a:t>‹#›</a:t>
            </a:fld>
            <a:endParaRPr lang="en-US"/>
          </a:p>
        </p:txBody>
      </p:sp>
    </p:spTree>
    <p:extLst>
      <p:ext uri="{BB962C8B-B14F-4D97-AF65-F5344CB8AC3E}">
        <p14:creationId xmlns:p14="http://schemas.microsoft.com/office/powerpoint/2010/main" val="3586880606"/>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27D6F64-5716-9E43-8DAC-A53B63A0880C}" type="slidenum">
              <a:rPr lang="en-US"/>
              <a:pPr>
                <a:defRPr/>
              </a:pPr>
              <a:t>‹#›</a:t>
            </a:fld>
            <a:endParaRPr lang="en-US"/>
          </a:p>
        </p:txBody>
      </p:sp>
    </p:spTree>
    <p:extLst>
      <p:ext uri="{BB962C8B-B14F-4D97-AF65-F5344CB8AC3E}">
        <p14:creationId xmlns:p14="http://schemas.microsoft.com/office/powerpoint/2010/main" val="1693185120"/>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3CED44E-B55F-C444-90B1-8DBD7AD46EED}" type="slidenum">
              <a:rPr lang="en-US"/>
              <a:pPr>
                <a:defRPr/>
              </a:pPr>
              <a:t>‹#›</a:t>
            </a:fld>
            <a:endParaRPr lang="en-US"/>
          </a:p>
        </p:txBody>
      </p:sp>
    </p:spTree>
    <p:extLst>
      <p:ext uri="{BB962C8B-B14F-4D97-AF65-F5344CB8AC3E}">
        <p14:creationId xmlns:p14="http://schemas.microsoft.com/office/powerpoint/2010/main" val="2352379399"/>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grpSp>
      <p:sp>
        <p:nvSpPr>
          <p:cNvPr id="196619"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19662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smtClean="0"/>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smtClean="0"/>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smtClean="0"/>
            </a:lvl1pPr>
          </a:lstStyle>
          <a:p>
            <a:pPr>
              <a:defRPr/>
            </a:pPr>
            <a:fld id="{92CD5044-3AC9-A146-864B-2EF48C02CA48}" type="slidenum">
              <a:rPr lang="en-US"/>
              <a:pPr>
                <a:defRPr/>
              </a:pPr>
              <a:t>‹#›</a:t>
            </a:fld>
            <a:endParaRPr lang="en-US"/>
          </a:p>
        </p:txBody>
      </p:sp>
    </p:spTree>
    <p:extLst>
      <p:ext uri="{BB962C8B-B14F-4D97-AF65-F5344CB8AC3E}">
        <p14:creationId xmlns:p14="http://schemas.microsoft.com/office/powerpoint/2010/main" val="37343607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30164B7-C6AF-0E45-9A1D-ADFC5F283B46}"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669725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4816A32-1A6D-1F4B-A069-BC4EDA6A7624}"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389648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2EFD51E6-50E6-064C-8F54-64E63161C0DE}"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23716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5E5F7A7B-7E81-5842-9BB7-641BADE48F3E}"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487084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BF9FB0C1-C5CC-6847-AEEF-3BE4754A2EEF}"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559183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ACF579C0-1B3A-7346-9A1F-120908060016}"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371876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56C7A1EC-6206-874B-8147-1910339CDA00}"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141429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4DC83193-ED04-6F48-B861-129A93710D6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82391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26DF8778-74D0-2949-867F-5B7DEE466EEA}"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814776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F7C8D29-8549-964B-961C-1CE464F875C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684799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2AA163D-3B35-F04F-998E-72A719D2648D}"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043714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FF977669-2077-0C42-ADC9-089C3E57B3E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539320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627D3473-B5E4-1E44-AD47-9B07156F7902}"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094806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grpSp>
      </p:grpSp>
      <p:sp>
        <p:nvSpPr>
          <p:cNvPr id="191530"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19153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smtClean="0"/>
            </a:lvl1pPr>
          </a:lstStyle>
          <a:p>
            <a:pPr>
              <a:defRPr/>
            </a:pPr>
            <a:endParaRPr lang="en-US"/>
          </a:p>
        </p:txBody>
      </p:sp>
      <p:sp>
        <p:nvSpPr>
          <p:cNvPr id="45" name="Rectangle 45"/>
          <p:cNvSpPr>
            <a:spLocks noGrp="1" noChangeArrowheads="1"/>
          </p:cNvSpPr>
          <p:nvPr>
            <p:ph type="ftr" sz="quarter" idx="11"/>
          </p:nvPr>
        </p:nvSpPr>
        <p:spPr/>
        <p:txBody>
          <a:bodyPr/>
          <a:lstStyle>
            <a:lvl1pPr>
              <a:defRPr smtClean="0"/>
            </a:lvl1pPr>
          </a:lstStyle>
          <a:p>
            <a:pPr>
              <a:defRPr/>
            </a:pPr>
            <a:endParaRPr lang="en-US"/>
          </a:p>
        </p:txBody>
      </p:sp>
      <p:sp>
        <p:nvSpPr>
          <p:cNvPr id="46" name="Rectangle 46"/>
          <p:cNvSpPr>
            <a:spLocks noGrp="1" noChangeArrowheads="1"/>
          </p:cNvSpPr>
          <p:nvPr>
            <p:ph type="sldNum" sz="quarter" idx="12"/>
          </p:nvPr>
        </p:nvSpPr>
        <p:spPr/>
        <p:txBody>
          <a:bodyPr/>
          <a:lstStyle>
            <a:lvl1pPr>
              <a:defRPr smtClean="0"/>
            </a:lvl1pPr>
          </a:lstStyle>
          <a:p>
            <a:pPr>
              <a:defRPr/>
            </a:pPr>
            <a:fld id="{ACA3C866-98F9-BA46-80B0-C9FE095FA0EE}" type="slidenum">
              <a:rPr lang="en-US"/>
              <a:pPr>
                <a:defRPr/>
              </a:pPr>
              <a:t>‹#›</a:t>
            </a:fld>
            <a:endParaRPr lang="en-US"/>
          </a:p>
        </p:txBody>
      </p:sp>
    </p:spTree>
    <p:extLst>
      <p:ext uri="{BB962C8B-B14F-4D97-AF65-F5344CB8AC3E}">
        <p14:creationId xmlns:p14="http://schemas.microsoft.com/office/powerpoint/2010/main" val="1498117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8B215B76-B59C-C947-BECC-A6FA8026E767}"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419513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1E39D9EE-2433-254B-8434-7F94E7B14801}" type="slidenum">
              <a:rPr lang="en-US"/>
              <a:pPr>
                <a:defRPr/>
              </a:pPr>
              <a:t>‹#›</a:t>
            </a:fld>
            <a:endParaRPr lang="en-US"/>
          </a:p>
        </p:txBody>
      </p:sp>
    </p:spTree>
    <p:extLst>
      <p:ext uri="{BB962C8B-B14F-4D97-AF65-F5344CB8AC3E}">
        <p14:creationId xmlns:p14="http://schemas.microsoft.com/office/powerpoint/2010/main" val="20001615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EF75770-3596-4849-9CD0-D864BFEE6800}" type="slidenum">
              <a:rPr lang="en-US"/>
              <a:pPr>
                <a:defRPr/>
              </a:pPr>
              <a:t>‹#›</a:t>
            </a:fld>
            <a:endParaRPr lang="en-US"/>
          </a:p>
        </p:txBody>
      </p:sp>
    </p:spTree>
    <p:extLst>
      <p:ext uri="{BB962C8B-B14F-4D97-AF65-F5344CB8AC3E}">
        <p14:creationId xmlns:p14="http://schemas.microsoft.com/office/powerpoint/2010/main" val="20805633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F34D2FF2-264B-2247-B55C-AEA377D47E9A}" type="slidenum">
              <a:rPr lang="en-US"/>
              <a:pPr>
                <a:defRPr/>
              </a:pPr>
              <a:t>‹#›</a:t>
            </a:fld>
            <a:endParaRPr lang="en-US"/>
          </a:p>
        </p:txBody>
      </p:sp>
    </p:spTree>
    <p:extLst>
      <p:ext uri="{BB962C8B-B14F-4D97-AF65-F5344CB8AC3E}">
        <p14:creationId xmlns:p14="http://schemas.microsoft.com/office/powerpoint/2010/main" val="41332740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BAC0CED4-F9D2-774B-9C1C-75047F2237C8}" type="slidenum">
              <a:rPr lang="en-US"/>
              <a:pPr>
                <a:defRPr/>
              </a:pPr>
              <a:t>‹#›</a:t>
            </a:fld>
            <a:endParaRPr lang="en-US"/>
          </a:p>
        </p:txBody>
      </p:sp>
    </p:spTree>
    <p:extLst>
      <p:ext uri="{BB962C8B-B14F-4D97-AF65-F5344CB8AC3E}">
        <p14:creationId xmlns:p14="http://schemas.microsoft.com/office/powerpoint/2010/main" val="17420697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134194BC-B506-684F-AA3F-1A0A4AC0E368}" type="slidenum">
              <a:rPr lang="en-US"/>
              <a:pPr>
                <a:defRPr/>
              </a:pPr>
              <a:t>‹#›</a:t>
            </a:fld>
            <a:endParaRPr lang="en-US"/>
          </a:p>
        </p:txBody>
      </p:sp>
    </p:spTree>
    <p:extLst>
      <p:ext uri="{BB962C8B-B14F-4D97-AF65-F5344CB8AC3E}">
        <p14:creationId xmlns:p14="http://schemas.microsoft.com/office/powerpoint/2010/main" val="10266822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9163C2DB-3B74-AB40-AFC0-ECE10F7E204A}" type="slidenum">
              <a:rPr lang="en-US"/>
              <a:pPr>
                <a:defRPr/>
              </a:pPr>
              <a:t>‹#›</a:t>
            </a:fld>
            <a:endParaRPr lang="en-US"/>
          </a:p>
        </p:txBody>
      </p:sp>
    </p:spTree>
    <p:extLst>
      <p:ext uri="{BB962C8B-B14F-4D97-AF65-F5344CB8AC3E}">
        <p14:creationId xmlns:p14="http://schemas.microsoft.com/office/powerpoint/2010/main" val="24873230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28CFEADD-0E47-3341-B142-119CF67294EB}" type="slidenum">
              <a:rPr lang="en-US"/>
              <a:pPr>
                <a:defRPr/>
              </a:pPr>
              <a:t>‹#›</a:t>
            </a:fld>
            <a:endParaRPr lang="en-US"/>
          </a:p>
        </p:txBody>
      </p:sp>
    </p:spTree>
    <p:extLst>
      <p:ext uri="{BB962C8B-B14F-4D97-AF65-F5344CB8AC3E}">
        <p14:creationId xmlns:p14="http://schemas.microsoft.com/office/powerpoint/2010/main" val="26895531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8058C665-974C-9545-B162-7D7BCF592F24}" type="slidenum">
              <a:rPr lang="en-US"/>
              <a:pPr>
                <a:defRPr/>
              </a:pPr>
              <a:t>‹#›</a:t>
            </a:fld>
            <a:endParaRPr lang="en-US"/>
          </a:p>
        </p:txBody>
      </p:sp>
    </p:spTree>
    <p:extLst>
      <p:ext uri="{BB962C8B-B14F-4D97-AF65-F5344CB8AC3E}">
        <p14:creationId xmlns:p14="http://schemas.microsoft.com/office/powerpoint/2010/main" val="24572312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31F1C307-843C-B74B-B979-C17C230133F2}" type="slidenum">
              <a:rPr lang="en-US"/>
              <a:pPr>
                <a:defRPr/>
              </a:pPr>
              <a:t>‹#›</a:t>
            </a:fld>
            <a:endParaRPr lang="en-US"/>
          </a:p>
        </p:txBody>
      </p:sp>
    </p:spTree>
    <p:extLst>
      <p:ext uri="{BB962C8B-B14F-4D97-AF65-F5344CB8AC3E}">
        <p14:creationId xmlns:p14="http://schemas.microsoft.com/office/powerpoint/2010/main" val="13769349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0C84E3ED-EEBE-3843-ABF5-FCA16896CD8E}" type="slidenum">
              <a:rPr lang="en-US"/>
              <a:pPr>
                <a:defRPr/>
              </a:pPr>
              <a:t>‹#›</a:t>
            </a:fld>
            <a:endParaRPr lang="en-US"/>
          </a:p>
        </p:txBody>
      </p:sp>
    </p:spTree>
    <p:extLst>
      <p:ext uri="{BB962C8B-B14F-4D97-AF65-F5344CB8AC3E}">
        <p14:creationId xmlns:p14="http://schemas.microsoft.com/office/powerpoint/2010/main" val="628576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28F597A3-611B-FF41-AF94-CA326FB9D2EE}"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183896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D122F9C8-7249-6741-A1E8-5FF501FBE9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656279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4AC2D33-AFE0-694E-A7A3-D65CA7A72275}"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803634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5F1A16C-1EA9-5F4B-8C4A-BD9C13880EC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058778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6022A3F-558F-0C42-A698-84BF1DFC831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951507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A84C89ED-4133-2F44-B0B2-596AE9C3F947}"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053329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4603BB3-8A7A-1749-99AC-2C18392983AB}"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333523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2970FE3D-FA31-4944-8012-5EC295F887CF}"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772310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94AB7C7-420E-7349-AF98-E9F395A7856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347806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7EF1AC3-D348-9240-9A26-25E28BFE43B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571185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784C9A2-AB19-C24C-A4A8-EEDA88FB5B1C}"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03555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AE567622-75FA-AE47-8F64-BA8A5D20145F}"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90917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B12C4C2-349C-A349-BBDE-9BA9B1465BC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883530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480DC6C-852A-A44A-8E30-4823828E3F8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776627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1BF7D496-A184-B64E-8FE9-22C0485284B0}"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26764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D122F9C8-7249-6741-A1E8-5FF501FBE9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45754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4AC2D33-AFE0-694E-A7A3-D65CA7A72275}"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05358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5F1A16C-1EA9-5F4B-8C4A-BD9C13880EC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855532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6022A3F-558F-0C42-A698-84BF1DFC831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199853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A84C89ED-4133-2F44-B0B2-596AE9C3F947}"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636216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4603BB3-8A7A-1749-99AC-2C18392983AB}"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673577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2970FE3D-FA31-4944-8012-5EC295F887CF}"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89648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9379B0F-4F55-734C-978E-3ED54EF6C6D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323849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94AB7C7-420E-7349-AF98-E9F395A7856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351260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7EF1AC3-D348-9240-9A26-25E28BFE43B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624311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784C9A2-AB19-C24C-A4A8-EEDA88FB5B1C}"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415553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B12C4C2-349C-A349-BBDE-9BA9B1465BC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324412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480DC6C-852A-A44A-8E30-4823828E3F8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945958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1BF7D496-A184-B64E-8FE9-22C0485284B0}"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508483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D122F9C8-7249-6741-A1E8-5FF501FBE9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525377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4AC2D33-AFE0-694E-A7A3-D65CA7A72275}"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193157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5F1A16C-1EA9-5F4B-8C4A-BD9C13880EC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314501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6022A3F-558F-0C42-A698-84BF1DFC831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76983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FB1DEE7-9933-9C40-BEEC-B37B2CC9A4E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725153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A84C89ED-4133-2F44-B0B2-596AE9C3F947}"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960565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4603BB3-8A7A-1749-99AC-2C18392983AB}"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386186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2970FE3D-FA31-4944-8012-5EC295F887CF}"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954252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94AB7C7-420E-7349-AF98-E9F395A7856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760945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7EF1AC3-D348-9240-9A26-25E28BFE43B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896595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784C9A2-AB19-C24C-A4A8-EEDA88FB5B1C}"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929160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B12C4C2-349C-A349-BBDE-9BA9B1465BC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519667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480DC6C-852A-A44A-8E30-4823828E3F8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789238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1BF7D496-A184-B64E-8FE9-22C0485284B0}"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279564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D122F9C8-7249-6741-A1E8-5FF501FBE9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83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164.xml"/><Relationship Id="rId1"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2.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4.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smtClean="0">
                <a:effectLst/>
                <a:latin typeface="Arial" charset="0"/>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smtClean="0">
                <a:effectLst/>
                <a:latin typeface="Arial" charset="0"/>
                <a:cs typeface="+mn-cs"/>
              </a:defRPr>
            </a:lvl1pPr>
          </a:lstStyle>
          <a:p>
            <a:pPr>
              <a:defRPr/>
            </a:pPr>
            <a:fld id="{3390B203-40C2-A743-A6B5-9955D5312BCE}"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1271"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1272"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1273"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1274"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grpSp>
        <p:sp>
          <p:nvSpPr>
            <p:cNvPr id="11275"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1276"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smtClean="0">
                <a:effectLst/>
                <a:latin typeface="Arial" charset="0"/>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772"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latin typeface="Arial" pitchFamily="-111" charset="0"/>
                <a:ea typeface="+mn-ea"/>
                <a:cs typeface="+mn-cs"/>
              </a:defRPr>
            </a:lvl1pPr>
          </a:lstStyle>
          <a:p>
            <a:pPr eaLnBrk="1" fontAlgn="base" hangingPunct="1">
              <a:spcBef>
                <a:spcPct val="0"/>
              </a:spcBef>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defRPr>
            </a:lvl1pPr>
          </a:lstStyle>
          <a:p>
            <a:pPr eaLnBrk="1" fontAlgn="base" hangingPunct="1">
              <a:spcBef>
                <a:spcPct val="0"/>
              </a:spcBef>
              <a:defRPr/>
            </a:pPr>
            <a:fld id="{2468BFBC-2051-C045-8CB9-E21D54743C62}" type="slidenum">
              <a:rPr lang="en-US">
                <a:solidFill>
                  <a:srgbClr val="FFFFFF"/>
                </a:solidFill>
              </a:rPr>
              <a:pPr eaLnBrk="1" fontAlgn="base" hangingPunct="1">
                <a:spcBef>
                  <a:spcPct val="0"/>
                </a:spcBef>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pitchFamily="-111" charset="0"/>
                <a:ea typeface="+mn-ea"/>
                <a:cs typeface="+mn-cs"/>
              </a:defRPr>
            </a:lvl1pPr>
          </a:lstStyle>
          <a:p>
            <a:pPr algn="ctr" eaLnBrk="1" fontAlgn="base" hangingPunct="1">
              <a:spcBef>
                <a:spcPct val="0"/>
              </a:spcBef>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5478276"/>
      </p:ext>
    </p:extLst>
  </p:cSld>
  <p:clrMap bg1="dk2" tx1="lt1" bg2="dk1" tx2="lt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latin typeface="Arial" pitchFamily="-111" charset="0"/>
                <a:ea typeface="+mn-ea"/>
                <a:cs typeface="+mn-cs"/>
              </a:defRPr>
            </a:lvl1pPr>
          </a:lstStyle>
          <a:p>
            <a:pPr eaLnBrk="1" fontAlgn="base" hangingPunct="1">
              <a:spcBef>
                <a:spcPct val="0"/>
              </a:spcBef>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defRPr>
            </a:lvl1pPr>
          </a:lstStyle>
          <a:p>
            <a:pPr eaLnBrk="1" fontAlgn="base" hangingPunct="1">
              <a:spcBef>
                <a:spcPct val="0"/>
              </a:spcBef>
              <a:defRPr/>
            </a:pPr>
            <a:fld id="{2468BFBC-2051-C045-8CB9-E21D54743C62}" type="slidenum">
              <a:rPr lang="en-US">
                <a:solidFill>
                  <a:srgbClr val="FFFFFF"/>
                </a:solidFill>
              </a:rPr>
              <a:pPr eaLnBrk="1" fontAlgn="base" hangingPunct="1">
                <a:spcBef>
                  <a:spcPct val="0"/>
                </a:spcBef>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pitchFamily="-111" charset="0"/>
                <a:ea typeface="+mn-ea"/>
                <a:cs typeface="+mn-cs"/>
              </a:defRPr>
            </a:lvl1pPr>
          </a:lstStyle>
          <a:p>
            <a:pPr algn="ctr" eaLnBrk="1" fontAlgn="base" hangingPunct="1">
              <a:spcBef>
                <a:spcPct val="0"/>
              </a:spcBef>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1581794"/>
      </p:ext>
    </p:extLst>
  </p:cSld>
  <p:clrMap bg1="dk2" tx1="lt1" bg2="dk1" tx2="lt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9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pitchFamily="-111" charset="0"/>
                <a:ea typeface="+mn-ea"/>
                <a:cs typeface="+mn-cs"/>
              </a:defRPr>
            </a:lvl1pPr>
          </a:lstStyle>
          <a:p>
            <a:pPr fontAlgn="base">
              <a:spcBef>
                <a:spcPct val="0"/>
              </a:spcBef>
              <a:defRPr/>
            </a:pPr>
            <a:endParaRPr lang="en-US">
              <a:ea typeface="Osaka"/>
              <a:cs typeface="Osaka"/>
            </a:endParaRPr>
          </a:p>
        </p:txBody>
      </p:sp>
      <p:sp>
        <p:nvSpPr>
          <p:cNvPr id="269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latin typeface="Arial" pitchFamily="-111" charset="0"/>
                <a:ea typeface="+mn-ea"/>
                <a:cs typeface="+mn-cs"/>
              </a:defRPr>
            </a:lvl1pPr>
          </a:lstStyle>
          <a:p>
            <a:pPr algn="ctr" fontAlgn="base">
              <a:spcBef>
                <a:spcPct val="0"/>
              </a:spcBef>
              <a:defRPr/>
            </a:pPr>
            <a:endParaRPr lang="en-US">
              <a:ea typeface="Osaka"/>
              <a:cs typeface="Osaka"/>
            </a:endParaRPr>
          </a:p>
        </p:txBody>
      </p:sp>
      <p:sp>
        <p:nvSpPr>
          <p:cNvPr id="269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latin typeface="Arial" charset="0"/>
                <a:ea typeface="Osaka" charset="0"/>
                <a:cs typeface="Osaka" charset="0"/>
              </a:defRPr>
            </a:lvl1pPr>
          </a:lstStyle>
          <a:p>
            <a:pPr fontAlgn="base">
              <a:spcBef>
                <a:spcPct val="0"/>
              </a:spcBef>
              <a:defRPr/>
            </a:pPr>
            <a:fld id="{D24CD799-86B5-8E43-968D-2595A4D41BB9}" type="slidenum">
              <a:rPr lang="en-US"/>
              <a:pPr fontAlgn="base">
                <a:spcBef>
                  <a:spcPct val="0"/>
                </a:spcBef>
                <a:defRPr/>
              </a:pPr>
              <a:t>‹#›</a:t>
            </a:fld>
            <a:endParaRPr lang="en-US"/>
          </a:p>
        </p:txBody>
      </p:sp>
    </p:spTree>
    <p:extLst>
      <p:ext uri="{BB962C8B-B14F-4D97-AF65-F5344CB8AC3E}">
        <p14:creationId xmlns:p14="http://schemas.microsoft.com/office/powerpoint/2010/main" val="2488593837"/>
      </p:ext>
    </p:extLst>
  </p:cSld>
  <p:clrMap bg1="lt1" tx1="dk1" bg2="lt2" tx2="dk2" accent1="accent1" accent2="accent2" accent3="accent3" accent4="accent4" accent5="accent5" accent6="accent6" hlink="hlink" folHlink="folHlink"/>
  <p:sldLayoutIdLst>
    <p:sldLayoutId id="214748386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6547"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latin typeface="Times New Roman" pitchFamily="-111" charset="0"/>
                <a:ea typeface="+mn-ea"/>
                <a:cs typeface="+mn-cs"/>
              </a:defRPr>
            </a:lvl1pPr>
          </a:lstStyle>
          <a:p>
            <a:pPr eaLnBrk="1" fontAlgn="base" hangingPunct="1">
              <a:spcBef>
                <a:spcPct val="0"/>
              </a:spcBef>
              <a:defRPr/>
            </a:pPr>
            <a:endParaRPr lang="en-US">
              <a:solidFill>
                <a:srgbClr val="000000"/>
              </a:solidFill>
            </a:endParaRPr>
          </a:p>
        </p:txBody>
      </p:sp>
      <p:sp>
        <p:nvSpPr>
          <p:cNvPr id="236548"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Times New Roman" pitchFamily="-111" charset="0"/>
                <a:ea typeface="+mn-ea"/>
                <a:cs typeface="+mn-cs"/>
              </a:defRPr>
            </a:lvl1pPr>
          </a:lstStyle>
          <a:p>
            <a:pPr algn="ctr" eaLnBrk="1" fontAlgn="base" hangingPunct="1">
              <a:spcBef>
                <a:spcPct val="0"/>
              </a:spcBef>
              <a:defRPr/>
            </a:pPr>
            <a:endParaRPr lang="en-US">
              <a:solidFill>
                <a:srgbClr val="000000"/>
              </a:solidFill>
            </a:endParaRPr>
          </a:p>
        </p:txBody>
      </p:sp>
      <p:sp>
        <p:nvSpPr>
          <p:cNvPr id="236549"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Times New Roman" charset="0"/>
              </a:defRPr>
            </a:lvl1pPr>
          </a:lstStyle>
          <a:p>
            <a:pPr eaLnBrk="1" fontAlgn="base" hangingPunct="1">
              <a:spcBef>
                <a:spcPct val="0"/>
              </a:spcBef>
              <a:defRPr/>
            </a:pPr>
            <a:fld id="{693E3B92-7F6B-174B-8898-2A458C24850F}" type="slidenum">
              <a:rPr lang="en-US">
                <a:solidFill>
                  <a:srgbClr val="000000"/>
                </a:solidFill>
              </a:rPr>
              <a:pPr eaLnBrk="1" fontAlgn="base" hangingPunct="1">
                <a:spcBef>
                  <a:spcPct val="0"/>
                </a:spcBef>
                <a:defRPr/>
              </a:pPr>
              <a:t>‹#›</a:t>
            </a:fld>
            <a:endParaRPr lang="en-US">
              <a:solidFill>
                <a:srgbClr val="000000"/>
              </a:solidFill>
            </a:endParaRPr>
          </a:p>
        </p:txBody>
      </p:sp>
    </p:spTree>
    <p:extLst>
      <p:ext uri="{BB962C8B-B14F-4D97-AF65-F5344CB8AC3E}">
        <p14:creationId xmlns:p14="http://schemas.microsoft.com/office/powerpoint/2010/main" val="715813397"/>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latin typeface="Arial" pitchFamily="-111" charset="0"/>
                <a:ea typeface="+mn-ea"/>
                <a:cs typeface="+mn-cs"/>
              </a:defRPr>
            </a:lvl1pPr>
          </a:lstStyle>
          <a:p>
            <a:pPr eaLnBrk="1" fontAlgn="base" hangingPunct="1">
              <a:spcBef>
                <a:spcPct val="0"/>
              </a:spcBef>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defRPr>
            </a:lvl1pPr>
          </a:lstStyle>
          <a:p>
            <a:pPr eaLnBrk="1" fontAlgn="base" hangingPunct="1">
              <a:spcBef>
                <a:spcPct val="0"/>
              </a:spcBef>
              <a:defRPr/>
            </a:pPr>
            <a:fld id="{2468BFBC-2051-C045-8CB9-E21D54743C62}" type="slidenum">
              <a:rPr lang="en-US">
                <a:solidFill>
                  <a:srgbClr val="FFFFFF"/>
                </a:solidFill>
              </a:rPr>
              <a:pPr eaLnBrk="1" fontAlgn="base" hangingPunct="1">
                <a:spcBef>
                  <a:spcPct val="0"/>
                </a:spcBef>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pitchFamily="-111" charset="0"/>
                <a:ea typeface="+mn-ea"/>
                <a:cs typeface="+mn-cs"/>
              </a:defRPr>
            </a:lvl1pPr>
          </a:lstStyle>
          <a:p>
            <a:pPr algn="ctr" eaLnBrk="1" fontAlgn="base" hangingPunct="1">
              <a:spcBef>
                <a:spcPct val="0"/>
              </a:spcBef>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0962904"/>
      </p:ext>
    </p:extLst>
  </p:cSld>
  <p:clrMap bg1="dk2" tx1="lt1" bg2="dk1" tx2="lt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ＭＳ Ｐゴシック" charset="-128"/>
                <a:cs typeface="ＭＳ Ｐゴシック" charset="-128"/>
              </a:defRPr>
            </a:lvl1pPr>
          </a:lstStyle>
          <a:p>
            <a:pPr>
              <a:defRPr/>
            </a:pPr>
            <a:fld id="{C92B6443-EEA3-FA4F-8288-1C29E3802DD7}" type="slidenum">
              <a:rPr lang="en-US"/>
              <a:pPr>
                <a:defRPr/>
              </a:pPr>
              <a:t>‹#›</a:t>
            </a:fld>
            <a:endParaRPr lang="en-US"/>
          </a:p>
        </p:txBody>
      </p:sp>
    </p:spTree>
    <p:extLst>
      <p:ext uri="{BB962C8B-B14F-4D97-AF65-F5344CB8AC3E}">
        <p14:creationId xmlns:p14="http://schemas.microsoft.com/office/powerpoint/2010/main" val="113016473"/>
      </p:ext>
    </p:extLst>
  </p:cSld>
  <p:clrMap bg1="lt1" tx1="dk1" bg2="lt2" tx2="dk2" accent1="accent1" accent2="accent2" accent3="accent3" accent4="accent4" accent5="accent5" accent6="accent6" hlink="hlink" folHlink="folHlink"/>
  <p:sldLayoutIdLst>
    <p:sldLayoutId id="2147483892" r:id="rId1"/>
    <p:sldLayoutId id="2147483893" r:id="rId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297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298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fontAlgn="base">
              <a:spcBef>
                <a:spcPct val="0"/>
              </a:spcBef>
              <a:defRPr sz="1400" smtClean="0">
                <a:effectLst/>
                <a:latin typeface="+mn-lt"/>
                <a:cs typeface="+mn-cs"/>
              </a:defRPr>
            </a:lvl1pPr>
          </a:lstStyle>
          <a:p>
            <a:pPr>
              <a:defRPr/>
            </a:pPr>
            <a:endParaRPr lang="en-US"/>
          </a:p>
        </p:txBody>
      </p:sp>
      <p:sp>
        <p:nvSpPr>
          <p:cNvPr id="38298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fontAlgn="base">
              <a:spcBef>
                <a:spcPct val="0"/>
              </a:spcBef>
              <a:defRPr sz="1400" smtClean="0">
                <a:effectLst/>
                <a:latin typeface="+mn-lt"/>
                <a:cs typeface="+mn-cs"/>
              </a:defRPr>
            </a:lvl1pPr>
          </a:lstStyle>
          <a:p>
            <a:pPr>
              <a:defRPr/>
            </a:pPr>
            <a:endParaRPr lang="en-US"/>
          </a:p>
        </p:txBody>
      </p:sp>
      <p:sp>
        <p:nvSpPr>
          <p:cNvPr id="38298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fontAlgn="base">
              <a:spcBef>
                <a:spcPct val="0"/>
              </a:spcBef>
              <a:defRPr sz="1400" smtClean="0">
                <a:effectLst/>
                <a:latin typeface="+mn-lt"/>
                <a:cs typeface="+mn-cs"/>
              </a:defRPr>
            </a:lvl1pPr>
          </a:lstStyle>
          <a:p>
            <a:pPr>
              <a:defRPr/>
            </a:pPr>
            <a:fld id="{B53929E1-4933-E64A-9D35-76743A8A217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3651" name="Rectangle 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smtClean="0">
                <a:effectLst/>
                <a:latin typeface="+mn-lt"/>
                <a:cs typeface="+mn-cs"/>
              </a:defRPr>
            </a:lvl1pPr>
          </a:lstStyle>
          <a:p>
            <a:pPr>
              <a:defRPr/>
            </a:pPr>
            <a:endParaRPr lang="en-US"/>
          </a:p>
        </p:txBody>
      </p:sp>
      <p:sp>
        <p:nvSpPr>
          <p:cNvPr id="283652" name="Rectangle 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smtClean="0">
                <a:effectLst/>
                <a:latin typeface="+mn-lt"/>
                <a:cs typeface="+mn-cs"/>
              </a:defRPr>
            </a:lvl1pPr>
          </a:lstStyle>
          <a:p>
            <a:pPr>
              <a:defRPr/>
            </a:pPr>
            <a:endParaRPr lang="en-US"/>
          </a:p>
        </p:txBody>
      </p:sp>
      <p:sp>
        <p:nvSpPr>
          <p:cNvPr id="283653" name="Rectangle 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smtClean="0">
                <a:effectLst/>
                <a:latin typeface="+mn-lt"/>
                <a:cs typeface="+mn-cs"/>
              </a:defRPr>
            </a:lvl1pPr>
          </a:lstStyle>
          <a:p>
            <a:pPr>
              <a:defRPr/>
            </a:pPr>
            <a:fld id="{E2CFF257-B3E2-3845-BB49-17CF061C2C0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smtClean="0">
                <a:effectLst/>
                <a:latin typeface="Arial" charset="0"/>
                <a:cs typeface="+mn-cs"/>
              </a:defRPr>
            </a:lvl1pPr>
          </a:lstStyle>
          <a:p>
            <a:pPr>
              <a:defRPr/>
            </a:pPr>
            <a:endParaRPr lang="en-US"/>
          </a:p>
        </p:txBody>
      </p:sp>
      <p:sp>
        <p:nvSpPr>
          <p:cNvPr id="195587"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smtClean="0">
                <a:effectLst/>
                <a:latin typeface="Arial" charset="0"/>
                <a:cs typeface="+mn-cs"/>
              </a:defRPr>
            </a:lvl1pPr>
          </a:lstStyle>
          <a:p>
            <a:pPr>
              <a:defRPr/>
            </a:pPr>
            <a:fld id="{B7790F49-D51F-CB47-AA74-0951E5CF3F2C}" type="slidenum">
              <a:rPr lang="en-US"/>
              <a:pPr>
                <a:defRPr/>
              </a:pPr>
              <a:t>‹#›</a:t>
            </a:fld>
            <a:endParaRPr lang="en-US"/>
          </a:p>
        </p:txBody>
      </p:sp>
      <p:grpSp>
        <p:nvGrpSpPr>
          <p:cNvPr id="5124" name="Group 4"/>
          <p:cNvGrpSpPr>
            <a:grpSpLocks/>
          </p:cNvGrpSpPr>
          <p:nvPr/>
        </p:nvGrpSpPr>
        <p:grpSpPr bwMode="auto">
          <a:xfrm>
            <a:off x="0" y="0"/>
            <a:ext cx="9140825" cy="6850063"/>
            <a:chOff x="0" y="0"/>
            <a:chExt cx="5758" cy="4315"/>
          </a:xfrm>
        </p:grpSpPr>
        <p:grpSp>
          <p:nvGrpSpPr>
            <p:cNvPr id="5128" name="Group 5"/>
            <p:cNvGrpSpPr>
              <a:grpSpLocks/>
            </p:cNvGrpSpPr>
            <p:nvPr userDrawn="1"/>
          </p:nvGrpSpPr>
          <p:grpSpPr bwMode="auto">
            <a:xfrm>
              <a:off x="1728" y="2230"/>
              <a:ext cx="4027" cy="2085"/>
              <a:chOff x="1728" y="2230"/>
              <a:chExt cx="4027" cy="2085"/>
            </a:xfrm>
          </p:grpSpPr>
          <p:sp>
            <p:nvSpPr>
              <p:cNvPr id="195590"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5591"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5592"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5593"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5594"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grpSp>
        <p:sp>
          <p:nvSpPr>
            <p:cNvPr id="195595"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5596"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grpSp>
      <p:sp>
        <p:nvSpPr>
          <p:cNvPr id="195597"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98"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smtClean="0">
                <a:effectLst/>
                <a:latin typeface="Arial" charset="0"/>
                <a:cs typeface="+mn-cs"/>
              </a:defRPr>
            </a:lvl1pPr>
          </a:lstStyle>
          <a:p>
            <a:pPr>
              <a:defRPr/>
            </a:pPr>
            <a:endParaRPr lang="en-US"/>
          </a:p>
        </p:txBody>
      </p:sp>
      <p:sp>
        <p:nvSpPr>
          <p:cNvPr id="195599"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773"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0"/>
            <a:ext cx="9144000" cy="6856413"/>
            <a:chOff x="0" y="0"/>
            <a:chExt cx="5760" cy="4319"/>
          </a:xfrm>
        </p:grpSpPr>
        <p:sp>
          <p:nvSpPr>
            <p:cNvPr id="190467"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68"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69"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70"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Lst>
              <a:ahLst/>
              <a:cxnLst>
                <a:cxn ang="0">
                  <a:pos x="T0" y="T1"/>
                </a:cxn>
                <a:cxn ang="0">
                  <a:pos x="T2" y="T3"/>
                </a:cxn>
                <a:cxn ang="0">
                  <a:pos x="T4" y="T5"/>
                </a:cxn>
                <a:cxn ang="0">
                  <a:pos x="T6" y="T7"/>
                </a:cxn>
                <a:cxn ang="0">
                  <a:pos x="T8" y="T9"/>
                </a:cxn>
                <a:cxn ang="0">
                  <a:pos x="T10" y="T11"/>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71"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72"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Lst>
              <a:ahLst/>
              <a:cxnLst>
                <a:cxn ang="0">
                  <a:pos x="T0" y="T1"/>
                </a:cxn>
                <a:cxn ang="0">
                  <a:pos x="T2" y="T3"/>
                </a:cxn>
                <a:cxn ang="0">
                  <a:pos x="T4" y="T5"/>
                </a:cxn>
                <a:cxn ang="0">
                  <a:pos x="T6" y="T7"/>
                </a:cxn>
                <a:cxn ang="0">
                  <a:pos x="T8" y="T9"/>
                </a:cxn>
                <a:cxn ang="0">
                  <a:pos x="T10" y="T11"/>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73"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Lst>
              <a:ahLst/>
              <a:cxnLst>
                <a:cxn ang="0">
                  <a:pos x="T0" y="T1"/>
                </a:cxn>
                <a:cxn ang="0">
                  <a:pos x="T2" y="T3"/>
                </a:cxn>
                <a:cxn ang="0">
                  <a:pos x="T4" y="T5"/>
                </a:cxn>
                <a:cxn ang="0">
                  <a:pos x="T6" y="T7"/>
                </a:cxn>
                <a:cxn ang="0">
                  <a:pos x="T8" y="T9"/>
                </a:cxn>
              </a:cxnLst>
              <a:rect l="0" t="0" r="r" b="b"/>
              <a:pathLst>
                <a:path w="2141" h="198">
                  <a:moveTo>
                    <a:pt x="2141" y="0"/>
                  </a:moveTo>
                  <a:lnTo>
                    <a:pt x="0" y="156"/>
                  </a:lnTo>
                  <a:lnTo>
                    <a:pt x="0" y="198"/>
                  </a:lnTo>
                  <a:lnTo>
                    <a:pt x="2141" y="0"/>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74"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75"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Lst>
              <a:ahLst/>
              <a:cxnLst>
                <a:cxn ang="0">
                  <a:pos x="T0" y="T1"/>
                </a:cxn>
                <a:cxn ang="0">
                  <a:pos x="T2" y="T3"/>
                </a:cxn>
                <a:cxn ang="0">
                  <a:pos x="T4" y="T5"/>
                </a:cxn>
                <a:cxn ang="0">
                  <a:pos x="T6" y="T7"/>
                </a:cxn>
                <a:cxn ang="0">
                  <a:pos x="T8" y="T9"/>
                </a:cxn>
                <a:cxn ang="0">
                  <a:pos x="T10" y="T11"/>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76"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77"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Lst>
              <a:ahLst/>
              <a:cxnLst>
                <a:cxn ang="0">
                  <a:pos x="T0" y="T1"/>
                </a:cxn>
                <a:cxn ang="0">
                  <a:pos x="T2" y="T3"/>
                </a:cxn>
                <a:cxn ang="0">
                  <a:pos x="T4" y="T5"/>
                </a:cxn>
                <a:cxn ang="0">
                  <a:pos x="T6" y="T7"/>
                </a:cxn>
                <a:cxn ang="0">
                  <a:pos x="T8" y="T9"/>
                </a:cxn>
              </a:cxnLst>
              <a:rect l="0" t="0" r="r" b="b"/>
              <a:pathLst>
                <a:path w="729" h="240">
                  <a:moveTo>
                    <a:pt x="729" y="240"/>
                  </a:moveTo>
                  <a:lnTo>
                    <a:pt x="0" y="0"/>
                  </a:lnTo>
                  <a:lnTo>
                    <a:pt x="0" y="6"/>
                  </a:lnTo>
                  <a:lnTo>
                    <a:pt x="729" y="240"/>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78"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79"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Lst>
              <a:ahLst/>
              <a:cxnLst>
                <a:cxn ang="0">
                  <a:pos x="T0" y="T1"/>
                </a:cxn>
                <a:cxn ang="0">
                  <a:pos x="T2" y="T3"/>
                </a:cxn>
                <a:cxn ang="0">
                  <a:pos x="T4" y="T5"/>
                </a:cxn>
                <a:cxn ang="0">
                  <a:pos x="T6" y="T7"/>
                </a:cxn>
                <a:cxn ang="0">
                  <a:pos x="T8" y="T9"/>
                </a:cxn>
                <a:cxn ang="0">
                  <a:pos x="T10" y="T11"/>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80"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81"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82"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83"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Lst>
              <a:ahLst/>
              <a:cxnLst>
                <a:cxn ang="0">
                  <a:pos x="T0" y="T1"/>
                </a:cxn>
                <a:cxn ang="0">
                  <a:pos x="T2" y="T3"/>
                </a:cxn>
                <a:cxn ang="0">
                  <a:pos x="T4" y="T5"/>
                </a:cxn>
                <a:cxn ang="0">
                  <a:pos x="T6" y="T7"/>
                </a:cxn>
                <a:cxn ang="0">
                  <a:pos x="T8" y="T9"/>
                </a:cxn>
                <a:cxn ang="0">
                  <a:pos x="T10" y="T11"/>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84"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85"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Lst>
              <a:ahLst/>
              <a:cxnLst>
                <a:cxn ang="0">
                  <a:pos x="T0" y="T1"/>
                </a:cxn>
                <a:cxn ang="0">
                  <a:pos x="T2" y="T3"/>
                </a:cxn>
                <a:cxn ang="0">
                  <a:pos x="T4" y="T5"/>
                </a:cxn>
                <a:cxn ang="0">
                  <a:pos x="T6" y="T7"/>
                </a:cxn>
                <a:cxn ang="0">
                  <a:pos x="T8" y="T9"/>
                </a:cxn>
              </a:cxnLst>
              <a:rect l="0" t="0" r="r" b="b"/>
              <a:pathLst>
                <a:path w="132" h="132">
                  <a:moveTo>
                    <a:pt x="132" y="132"/>
                  </a:moveTo>
                  <a:lnTo>
                    <a:pt x="0" y="0"/>
                  </a:lnTo>
                  <a:lnTo>
                    <a:pt x="0" y="0"/>
                  </a:lnTo>
                  <a:lnTo>
                    <a:pt x="132" y="132"/>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86"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87"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88"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89"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Lst>
              <a:ahLst/>
              <a:cxnLst>
                <a:cxn ang="0">
                  <a:pos x="T0" y="T1"/>
                </a:cxn>
                <a:cxn ang="0">
                  <a:pos x="T2" y="T3"/>
                </a:cxn>
                <a:cxn ang="0">
                  <a:pos x="T4" y="T5"/>
                </a:cxn>
                <a:cxn ang="0">
                  <a:pos x="T6" y="T7"/>
                </a:cxn>
                <a:cxn ang="0">
                  <a:pos x="T8" y="T9"/>
                </a:cxn>
                <a:cxn ang="0">
                  <a:pos x="T10" y="T11"/>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90"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91"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92"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Lst>
              <a:ahLst/>
              <a:cxnLst>
                <a:cxn ang="0">
                  <a:pos x="T0" y="T1"/>
                </a:cxn>
                <a:cxn ang="0">
                  <a:pos x="T2" y="T3"/>
                </a:cxn>
                <a:cxn ang="0">
                  <a:pos x="T4" y="T5"/>
                </a:cxn>
                <a:cxn ang="0">
                  <a:pos x="T6" y="T7"/>
                </a:cxn>
                <a:cxn ang="0">
                  <a:pos x="T8" y="T9"/>
                </a:cxn>
                <a:cxn ang="0">
                  <a:pos x="T10" y="T11"/>
                </a:cxn>
              </a:cxnLst>
              <a:rect l="0" t="0" r="r" b="b"/>
              <a:pathLst>
                <a:path w="60" h="312">
                  <a:moveTo>
                    <a:pt x="0" y="144"/>
                  </a:moveTo>
                  <a:lnTo>
                    <a:pt x="60" y="312"/>
                  </a:lnTo>
                  <a:lnTo>
                    <a:pt x="60" y="6"/>
                  </a:lnTo>
                  <a:lnTo>
                    <a:pt x="54" y="0"/>
                  </a:lnTo>
                  <a:lnTo>
                    <a:pt x="0" y="144"/>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93"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94"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Lst>
              <a:ahLst/>
              <a:cxnLst>
                <a:cxn ang="0">
                  <a:pos x="T0" y="T1"/>
                </a:cxn>
                <a:cxn ang="0">
                  <a:pos x="T2" y="T3"/>
                </a:cxn>
                <a:cxn ang="0">
                  <a:pos x="T4" y="T5"/>
                </a:cxn>
                <a:cxn ang="0">
                  <a:pos x="T6" y="T7"/>
                </a:cxn>
                <a:cxn ang="0">
                  <a:pos x="T8" y="T9"/>
                </a:cxn>
              </a:cxnLst>
              <a:rect l="0" t="0" r="r" b="b"/>
              <a:pathLst>
                <a:path w="6" h="6">
                  <a:moveTo>
                    <a:pt x="6" y="6"/>
                  </a:moveTo>
                  <a:lnTo>
                    <a:pt x="0" y="0"/>
                  </a:lnTo>
                  <a:lnTo>
                    <a:pt x="0" y="6"/>
                  </a:lnTo>
                  <a:lnTo>
                    <a:pt x="6"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95"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96"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97"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98"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499"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500"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501"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502"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grpSp>
          <p:nvGrpSpPr>
            <p:cNvPr id="7212" name="Group 39"/>
            <p:cNvGrpSpPr>
              <a:grpSpLocks/>
            </p:cNvGrpSpPr>
            <p:nvPr userDrawn="1"/>
          </p:nvGrpSpPr>
          <p:grpSpPr bwMode="auto">
            <a:xfrm>
              <a:off x="0" y="1632"/>
              <a:ext cx="5758" cy="1858"/>
              <a:chOff x="0" y="1632"/>
              <a:chExt cx="5758" cy="1858"/>
            </a:xfrm>
          </p:grpSpPr>
          <p:sp>
            <p:nvSpPr>
              <p:cNvPr id="190504"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90505"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grpSp>
      </p:grpSp>
      <p:sp>
        <p:nvSpPr>
          <p:cNvPr id="190506"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0507"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0508"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smtClean="0">
                <a:effectLst>
                  <a:outerShdw blurRad="38100" dist="38100" dir="2700000" algn="tl">
                    <a:srgbClr val="000000"/>
                  </a:outerShdw>
                </a:effectLst>
                <a:latin typeface="+mn-lt"/>
                <a:cs typeface="+mn-cs"/>
              </a:defRPr>
            </a:lvl1pPr>
          </a:lstStyle>
          <a:p>
            <a:pPr>
              <a:defRPr/>
            </a:pPr>
            <a:endParaRPr lang="en-US"/>
          </a:p>
        </p:txBody>
      </p:sp>
      <p:sp>
        <p:nvSpPr>
          <p:cNvPr id="190509"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smtClean="0">
                <a:effectLst>
                  <a:outerShdw blurRad="38100" dist="38100" dir="2700000" algn="tl">
                    <a:srgbClr val="000000"/>
                  </a:outerShdw>
                </a:effectLst>
                <a:latin typeface="+mn-lt"/>
                <a:cs typeface="+mn-cs"/>
              </a:defRPr>
            </a:lvl1pPr>
          </a:lstStyle>
          <a:p>
            <a:pPr>
              <a:defRPr/>
            </a:pPr>
            <a:endParaRPr lang="en-US"/>
          </a:p>
        </p:txBody>
      </p:sp>
      <p:sp>
        <p:nvSpPr>
          <p:cNvPr id="190510"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smtClean="0">
                <a:effectLst>
                  <a:outerShdw blurRad="38100" dist="38100" dir="2700000" algn="tl">
                    <a:srgbClr val="000000"/>
                  </a:outerShdw>
                </a:effectLst>
                <a:latin typeface="+mn-lt"/>
                <a:cs typeface="+mn-cs"/>
              </a:defRPr>
            </a:lvl1pPr>
          </a:lstStyle>
          <a:p>
            <a:pPr>
              <a:defRPr/>
            </a:pPr>
            <a:fld id="{E9071F85-BE33-714E-80DF-352FF51BBF0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74"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latin typeface="Arial" pitchFamily="-111" charset="0"/>
                <a:ea typeface="+mn-ea"/>
                <a:cs typeface="+mn-cs"/>
              </a:defRPr>
            </a:lvl1pPr>
          </a:lstStyle>
          <a:p>
            <a:pPr eaLnBrk="1" fontAlgn="base" hangingPunct="1">
              <a:spcBef>
                <a:spcPct val="0"/>
              </a:spcBef>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defRPr>
            </a:lvl1pPr>
          </a:lstStyle>
          <a:p>
            <a:pPr eaLnBrk="1" fontAlgn="base" hangingPunct="1">
              <a:spcBef>
                <a:spcPct val="0"/>
              </a:spcBef>
              <a:defRPr/>
            </a:pPr>
            <a:fld id="{2468BFBC-2051-C045-8CB9-E21D54743C62}" type="slidenum">
              <a:rPr lang="en-US">
                <a:solidFill>
                  <a:srgbClr val="FFFFFF"/>
                </a:solidFill>
              </a:rPr>
              <a:pPr eaLnBrk="1" fontAlgn="base" hangingPunct="1">
                <a:spcBef>
                  <a:spcPct val="0"/>
                </a:spcBef>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pitchFamily="-111" charset="0"/>
                <a:ea typeface="+mn-ea"/>
                <a:cs typeface="+mn-cs"/>
              </a:defRPr>
            </a:lvl1pPr>
          </a:lstStyle>
          <a:p>
            <a:pPr algn="ctr" eaLnBrk="1" fontAlgn="base" hangingPunct="1">
              <a:spcBef>
                <a:spcPct val="0"/>
              </a:spcBef>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583709"/>
      </p:ext>
    </p:extLst>
  </p:cSld>
  <p:clrMap bg1="dk2" tx1="lt1" bg2="dk1"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latin typeface="Arial" pitchFamily="-111" charset="0"/>
                <a:ea typeface="+mn-ea"/>
                <a:cs typeface="+mn-cs"/>
              </a:defRPr>
            </a:lvl1pPr>
          </a:lstStyle>
          <a:p>
            <a:pPr eaLnBrk="1" fontAlgn="base" hangingPunct="1">
              <a:spcBef>
                <a:spcPct val="0"/>
              </a:spcBef>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defRPr>
            </a:lvl1pPr>
          </a:lstStyle>
          <a:p>
            <a:pPr eaLnBrk="1" fontAlgn="base" hangingPunct="1">
              <a:spcBef>
                <a:spcPct val="0"/>
              </a:spcBef>
              <a:defRPr/>
            </a:pPr>
            <a:fld id="{2468BFBC-2051-C045-8CB9-E21D54743C62}" type="slidenum">
              <a:rPr lang="en-US">
                <a:solidFill>
                  <a:srgbClr val="FFFFFF"/>
                </a:solidFill>
              </a:rPr>
              <a:pPr eaLnBrk="1" fontAlgn="base" hangingPunct="1">
                <a:spcBef>
                  <a:spcPct val="0"/>
                </a:spcBef>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pitchFamily="-111" charset="0"/>
                <a:ea typeface="+mn-ea"/>
                <a:cs typeface="+mn-cs"/>
              </a:defRPr>
            </a:lvl1pPr>
          </a:lstStyle>
          <a:p>
            <a:pPr algn="ctr" eaLnBrk="1" fontAlgn="base" hangingPunct="1">
              <a:spcBef>
                <a:spcPct val="0"/>
              </a:spcBef>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7293831"/>
      </p:ext>
    </p:extLst>
  </p:cSld>
  <p:clrMap bg1="dk2" tx1="lt1" bg2="dk1"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latin typeface="Arial" pitchFamily="-111" charset="0"/>
                <a:ea typeface="+mn-ea"/>
                <a:cs typeface="+mn-cs"/>
              </a:defRPr>
            </a:lvl1pPr>
          </a:lstStyle>
          <a:p>
            <a:pPr eaLnBrk="1" fontAlgn="base" hangingPunct="1">
              <a:spcBef>
                <a:spcPct val="0"/>
              </a:spcBef>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defRPr>
            </a:lvl1pPr>
          </a:lstStyle>
          <a:p>
            <a:pPr eaLnBrk="1" fontAlgn="base" hangingPunct="1">
              <a:spcBef>
                <a:spcPct val="0"/>
              </a:spcBef>
              <a:defRPr/>
            </a:pPr>
            <a:fld id="{2468BFBC-2051-C045-8CB9-E21D54743C62}" type="slidenum">
              <a:rPr lang="en-US">
                <a:solidFill>
                  <a:srgbClr val="FFFFFF"/>
                </a:solidFill>
              </a:rPr>
              <a:pPr eaLnBrk="1" fontAlgn="base" hangingPunct="1">
                <a:spcBef>
                  <a:spcPct val="0"/>
                </a:spcBef>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pitchFamily="-111" charset="0"/>
                <a:ea typeface="+mn-ea"/>
                <a:cs typeface="+mn-cs"/>
              </a:defRPr>
            </a:lvl1pPr>
          </a:lstStyle>
          <a:p>
            <a:pPr algn="ctr" eaLnBrk="1" fontAlgn="base" hangingPunct="1">
              <a:spcBef>
                <a:spcPct val="0"/>
              </a:spcBef>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5998520"/>
      </p:ext>
    </p:extLst>
  </p:cSld>
  <p:clrMap bg1="dk2" tx1="lt1" bg2="dk1"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latin typeface="Arial" pitchFamily="-111" charset="0"/>
                <a:ea typeface="+mn-ea"/>
                <a:cs typeface="+mn-cs"/>
              </a:defRPr>
            </a:lvl1pPr>
          </a:lstStyle>
          <a:p>
            <a:pPr eaLnBrk="1" fontAlgn="base" hangingPunct="1">
              <a:spcBef>
                <a:spcPct val="0"/>
              </a:spcBef>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defRPr>
            </a:lvl1pPr>
          </a:lstStyle>
          <a:p>
            <a:pPr eaLnBrk="1" fontAlgn="base" hangingPunct="1">
              <a:spcBef>
                <a:spcPct val="0"/>
              </a:spcBef>
              <a:defRPr/>
            </a:pPr>
            <a:fld id="{2468BFBC-2051-C045-8CB9-E21D54743C62}" type="slidenum">
              <a:rPr lang="en-US">
                <a:solidFill>
                  <a:srgbClr val="FFFFFF"/>
                </a:solidFill>
              </a:rPr>
              <a:pPr eaLnBrk="1" fontAlgn="base" hangingPunct="1">
                <a:spcBef>
                  <a:spcPct val="0"/>
                </a:spcBef>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pitchFamily="-111" charset="0"/>
                <a:ea typeface="+mn-ea"/>
                <a:cs typeface="+mn-cs"/>
              </a:defRPr>
            </a:lvl1pPr>
          </a:lstStyle>
          <a:p>
            <a:pPr algn="ctr" eaLnBrk="1" fontAlgn="base" hangingPunct="1">
              <a:spcBef>
                <a:spcPct val="0"/>
              </a:spcBef>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9705952"/>
      </p:ext>
    </p:extLst>
  </p:cSld>
  <p:clrMap bg1="dk2" tx1="lt1" bg2="dk1" tx2="lt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50.xm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50.xml"/><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151.xml"/><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151.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3.xml"/><Relationship Id="rId1" Type="http://schemas.openxmlformats.org/officeDocument/2006/relationships/slideLayout" Target="../slideLayouts/slideLayout151.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4.xml"/><Relationship Id="rId1" Type="http://schemas.openxmlformats.org/officeDocument/2006/relationships/slideLayout" Target="../slideLayouts/slideLayout151.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161.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6.xml"/><Relationship Id="rId1" Type="http://schemas.openxmlformats.org/officeDocument/2006/relationships/slideLayout" Target="../slideLayouts/slideLayout150.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7.xml"/><Relationship Id="rId1" Type="http://schemas.openxmlformats.org/officeDocument/2006/relationships/slideLayout" Target="../slideLayouts/slideLayout151.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8.xml"/><Relationship Id="rId1" Type="http://schemas.openxmlformats.org/officeDocument/2006/relationships/slideLayout" Target="../slideLayouts/slideLayout15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9.xml"/><Relationship Id="rId1" Type="http://schemas.openxmlformats.org/officeDocument/2006/relationships/slideLayout" Target="../slideLayouts/slideLayout151.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0.xml"/><Relationship Id="rId1" Type="http://schemas.openxmlformats.org/officeDocument/2006/relationships/slideLayout" Target="../slideLayouts/slideLayout151.xml"/><Relationship Id="rId4" Type="http://schemas.openxmlformats.org/officeDocument/2006/relationships/image" Target="../media/image67.jpeg"/></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1.xml"/><Relationship Id="rId1" Type="http://schemas.openxmlformats.org/officeDocument/2006/relationships/slideLayout" Target="../slideLayouts/slideLayout151.xml"/></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2.xml"/><Relationship Id="rId1" Type="http://schemas.openxmlformats.org/officeDocument/2006/relationships/slideLayout" Target="../slideLayouts/slideLayout151.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3.xml"/><Relationship Id="rId1" Type="http://schemas.openxmlformats.org/officeDocument/2006/relationships/slideLayout" Target="../slideLayouts/slideLayout151.xml"/><Relationship Id="rId4" Type="http://schemas.openxmlformats.org/officeDocument/2006/relationships/image" Target="../media/image71.jpeg"/></Relationships>
</file>

<file path=ppt/slides/_rels/slide5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4.xml"/><Relationship Id="rId1" Type="http://schemas.openxmlformats.org/officeDocument/2006/relationships/slideLayout" Target="../slideLayouts/slideLayout151.xml"/></Relationships>
</file>

<file path=ppt/slides/_rels/slide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5.xml"/><Relationship Id="rId1" Type="http://schemas.openxmlformats.org/officeDocument/2006/relationships/slideLayout" Target="../slideLayouts/slideLayout151.xml"/></Relationships>
</file>

<file path=ppt/slides/_rels/slide5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6.xml"/><Relationship Id="rId1" Type="http://schemas.openxmlformats.org/officeDocument/2006/relationships/slideLayout" Target="../slideLayouts/slideLayout151.xml"/></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7.xml"/><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8.xml"/><Relationship Id="rId1" Type="http://schemas.openxmlformats.org/officeDocument/2006/relationships/slideLayout" Target="../slideLayouts/slideLayout37.xml"/><Relationship Id="rId4" Type="http://schemas.openxmlformats.org/officeDocument/2006/relationships/image" Target="../media/image76.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9.xml"/><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0.xml"/><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1.xml"/><Relationship Id="rId1" Type="http://schemas.openxmlformats.org/officeDocument/2006/relationships/slideLayout" Target="../slideLayouts/slideLayout8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63.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62.xml"/><Relationship Id="rId1" Type="http://schemas.openxmlformats.org/officeDocument/2006/relationships/slideLayout" Target="../slideLayouts/slideLayout87.xml"/><Relationship Id="rId6" Type="http://schemas.openxmlformats.org/officeDocument/2006/relationships/image" Target="../media/image86.jpeg"/><Relationship Id="rId5" Type="http://schemas.openxmlformats.org/officeDocument/2006/relationships/image" Target="../media/image85.jpeg"/><Relationship Id="rId10" Type="http://schemas.openxmlformats.org/officeDocument/2006/relationships/image" Target="../media/image90.jpeg"/><Relationship Id="rId4" Type="http://schemas.openxmlformats.org/officeDocument/2006/relationships/image" Target="../media/image84.jpeg"/><Relationship Id="rId9" Type="http://schemas.openxmlformats.org/officeDocument/2006/relationships/image" Target="../media/image89.jpeg"/></Relationships>
</file>

<file path=ppt/slides/_rels/slide64.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notesSlide" Target="../notesSlides/notesSlide63.xml"/><Relationship Id="rId1" Type="http://schemas.openxmlformats.org/officeDocument/2006/relationships/slideLayout" Target="../slideLayouts/slideLayout87.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65.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notesSlide" Target="../notesSlides/notesSlide64.xml"/><Relationship Id="rId1" Type="http://schemas.openxmlformats.org/officeDocument/2006/relationships/slideLayout" Target="../slideLayouts/slideLayout87.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6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5.xml"/><Relationship Id="rId1" Type="http://schemas.openxmlformats.org/officeDocument/2006/relationships/slideLayout" Target="../slideLayouts/slideLayout87.xml"/></Relationships>
</file>

<file path=ppt/slides/_rels/slide6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6.xml"/><Relationship Id="rId1" Type="http://schemas.openxmlformats.org/officeDocument/2006/relationships/slideLayout" Target="../slideLayouts/slideLayout87.xml"/><Relationship Id="rId4" Type="http://schemas.openxmlformats.org/officeDocument/2006/relationships/image" Target="../media/image103.jpeg"/></Relationships>
</file>

<file path=ppt/slides/_rels/slide6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7.xml"/><Relationship Id="rId1" Type="http://schemas.openxmlformats.org/officeDocument/2006/relationships/slideLayout" Target="../slideLayouts/slideLayout87.xml"/><Relationship Id="rId5" Type="http://schemas.openxmlformats.org/officeDocument/2006/relationships/image" Target="../media/image105.jpeg"/><Relationship Id="rId4" Type="http://schemas.openxmlformats.org/officeDocument/2006/relationships/image" Target="../media/image103.jpeg"/></Relationships>
</file>

<file path=ppt/slides/_rels/slide6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8.xml"/><Relationship Id="rId1" Type="http://schemas.openxmlformats.org/officeDocument/2006/relationships/slideLayout" Target="../slideLayouts/slideLayout100.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9.xml"/><Relationship Id="rId1" Type="http://schemas.openxmlformats.org/officeDocument/2006/relationships/slideLayout" Target="../slideLayouts/slideLayout113.xml"/></Relationships>
</file>

<file path=ppt/slides/_rels/slide7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0.xml"/><Relationship Id="rId1" Type="http://schemas.openxmlformats.org/officeDocument/2006/relationships/slideLayout" Target="../slideLayouts/slideLayout113.xml"/><Relationship Id="rId5" Type="http://schemas.openxmlformats.org/officeDocument/2006/relationships/image" Target="../media/image109.jpeg"/><Relationship Id="rId4" Type="http://schemas.openxmlformats.org/officeDocument/2006/relationships/image" Target="../media/image108.jpeg"/></Relationships>
</file>

<file path=ppt/slides/_rels/slide7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1.xml"/><Relationship Id="rId1" Type="http://schemas.openxmlformats.org/officeDocument/2006/relationships/slideLayout" Target="../slideLayouts/slideLayout113.xml"/></Relationships>
</file>

<file path=ppt/slides/_rels/slide7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2.xml"/><Relationship Id="rId1" Type="http://schemas.openxmlformats.org/officeDocument/2006/relationships/slideLayout" Target="../slideLayouts/slideLayout66.xml"/><Relationship Id="rId5" Type="http://schemas.openxmlformats.org/officeDocument/2006/relationships/image" Target="../media/image56.jpeg"/><Relationship Id="rId4" Type="http://schemas.openxmlformats.org/officeDocument/2006/relationships/image" Target="../media/image111.jpeg"/></Relationships>
</file>

<file path=ppt/slides/_rels/slide7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3.xml"/><Relationship Id="rId1" Type="http://schemas.openxmlformats.org/officeDocument/2006/relationships/slideLayout" Target="../slideLayouts/slideLayout85.xml"/><Relationship Id="rId4" Type="http://schemas.openxmlformats.org/officeDocument/2006/relationships/image" Target="../media/image113.png"/></Relationships>
</file>

<file path=ppt/slides/_rels/slide7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74.xml"/><Relationship Id="rId1" Type="http://schemas.openxmlformats.org/officeDocument/2006/relationships/slideLayout" Target="../slideLayouts/slideLayout126.xml"/></Relationships>
</file>

<file path=ppt/slides/_rels/slide7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5.xml"/><Relationship Id="rId1" Type="http://schemas.openxmlformats.org/officeDocument/2006/relationships/slideLayout" Target="../slideLayouts/slideLayout138.xml"/></Relationships>
</file>

<file path=ppt/slides/_rels/slide7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6.xml"/><Relationship Id="rId1" Type="http://schemas.openxmlformats.org/officeDocument/2006/relationships/slideLayout" Target="../slideLayouts/slideLayout164.xml"/></Relationships>
</file>

<file path=ppt/slides/_rels/slide7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77.xml"/><Relationship Id="rId1" Type="http://schemas.openxmlformats.org/officeDocument/2006/relationships/slideLayout" Target="../slideLayouts/slideLayout125.xml"/></Relationships>
</file>

<file path=ppt/slides/_rels/slide7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78.xml"/><Relationship Id="rId1" Type="http://schemas.openxmlformats.org/officeDocument/2006/relationships/slideLayout" Target="../slideLayouts/slideLayout12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9.xml"/><Relationship Id="rId1" Type="http://schemas.openxmlformats.org/officeDocument/2006/relationships/slideLayout" Target="../slideLayouts/slideLayout145.xml"/></Relationships>
</file>

<file path=ppt/slides/_rels/slide8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0.xml"/><Relationship Id="rId1" Type="http://schemas.openxmlformats.org/officeDocument/2006/relationships/slideLayout" Target="../slideLayouts/slideLayout126.xml"/><Relationship Id="rId5" Type="http://schemas.openxmlformats.org/officeDocument/2006/relationships/image" Target="../media/image122.jpeg"/><Relationship Id="rId4" Type="http://schemas.openxmlformats.org/officeDocument/2006/relationships/image" Target="../media/image121.jpeg"/></Relationships>
</file>

<file path=ppt/slides/_rels/slide8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81.xml"/><Relationship Id="rId1" Type="http://schemas.openxmlformats.org/officeDocument/2006/relationships/slideLayout" Target="../slideLayouts/slideLayout12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2.xml"/><Relationship Id="rId1" Type="http://schemas.openxmlformats.org/officeDocument/2006/relationships/slideLayout" Target="../slideLayouts/slideLayout25.xml"/><Relationship Id="rId4" Type="http://schemas.openxmlformats.org/officeDocument/2006/relationships/image" Target="../media/image125.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52" name="Picture 8"/>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08550" name="Rectangle 6"/>
          <p:cNvSpPr>
            <a:spLocks noGrp="1" noRot="1" noChangeArrowheads="1"/>
          </p:cNvSpPr>
          <p:nvPr>
            <p:ph type="title"/>
          </p:nvPr>
        </p:nvSpPr>
        <p:spPr>
          <a:xfrm>
            <a:off x="0" y="0"/>
            <a:ext cx="3851275" cy="2132856"/>
          </a:xfrm>
          <a:gradFill flip="none" rotWithShape="1">
            <a:gsLst>
              <a:gs pos="0">
                <a:schemeClr val="bg2"/>
              </a:gs>
              <a:gs pos="100000">
                <a:srgbClr val="0432FF">
                  <a:shade val="100000"/>
                  <a:satMod val="115000"/>
                </a:srgbClr>
              </a:gs>
            </a:gsLst>
            <a:path path="circle">
              <a:fillToRect l="50000" t="50000" r="50000" b="50000"/>
            </a:path>
            <a:tileRect/>
          </a:gradFill>
        </p:spPr>
        <p:txBody>
          <a:bodyPr/>
          <a:lstStyle/>
          <a:p>
            <a:pPr eaLnBrk="1" hangingPunct="1">
              <a:defRPr/>
            </a:pPr>
            <a:r>
              <a:rPr lang="en-US" sz="6600" dirty="0">
                <a:latin typeface="Arial"/>
                <a:cs typeface="Arial"/>
              </a:rPr>
              <a:t>Israel</a:t>
            </a:r>
            <a:endParaRPr lang="en-US" dirty="0">
              <a:latin typeface="Arial"/>
              <a:cs typeface="Arial"/>
            </a:endParaRPr>
          </a:p>
        </p:txBody>
      </p:sp>
      <p:sp>
        <p:nvSpPr>
          <p:cNvPr id="108553" name="Text Box 9"/>
          <p:cNvSpPr txBox="1">
            <a:spLocks noChangeArrowheads="1"/>
          </p:cNvSpPr>
          <p:nvPr/>
        </p:nvSpPr>
        <p:spPr bwMode="auto">
          <a:xfrm>
            <a:off x="-1" y="2132856"/>
            <a:ext cx="3851275" cy="1958454"/>
          </a:xfrm>
          <a:prstGeom prst="rect">
            <a:avLst/>
          </a:prstGeom>
          <a:gradFill flip="none" rotWithShape="1">
            <a:gsLst>
              <a:gs pos="0">
                <a:schemeClr val="bg2"/>
              </a:gs>
              <a:gs pos="100000">
                <a:srgbClr val="0432FF">
                  <a:shade val="100000"/>
                  <a:satMod val="115000"/>
                </a:srgbClr>
              </a:gs>
            </a:gsLst>
            <a:path path="circle">
              <a:fillToRect l="50000" t="50000" r="50000" b="50000"/>
            </a:path>
            <a:tileRect/>
          </a:grad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fontAlgn="base" hangingPunct="1">
              <a:spcBef>
                <a:spcPct val="0"/>
              </a:spcBef>
              <a:defRPr sz="6600" b="1">
                <a:solidFill>
                  <a:schemeClr val="tx2"/>
                </a:solidFill>
                <a:effectLst>
                  <a:outerShdw blurRad="38100" dist="38100" dir="2700000" algn="tl">
                    <a:srgbClr val="000000"/>
                  </a:outerShdw>
                </a:effectLst>
                <a:latin typeface="Arial"/>
                <a:ea typeface="+mj-ea"/>
                <a:cs typeface="Arial"/>
              </a:defRPr>
            </a:lvl1pPr>
            <a:lvl2pPr algn="ctr" fontAlgn="base">
              <a:spcBef>
                <a:spcPct val="0"/>
              </a:spcBef>
              <a:defRPr sz="4400" b="1">
                <a:solidFill>
                  <a:schemeClr val="tx2"/>
                </a:solidFill>
                <a:effectLst>
                  <a:outerShdw blurRad="38100" dist="38100" dir="2700000" algn="tl">
                    <a:srgbClr val="000000"/>
                  </a:outerShdw>
                </a:effectLst>
              </a:defRPr>
            </a:lvl2pPr>
            <a:lvl3pPr algn="ctr" fontAlgn="base">
              <a:spcBef>
                <a:spcPct val="0"/>
              </a:spcBef>
              <a:defRPr sz="4400" b="1">
                <a:solidFill>
                  <a:schemeClr val="tx2"/>
                </a:solidFill>
                <a:effectLst>
                  <a:outerShdw blurRad="38100" dist="38100" dir="2700000" algn="tl">
                    <a:srgbClr val="000000"/>
                  </a:outerShdw>
                </a:effectLst>
              </a:defRPr>
            </a:lvl3pPr>
            <a:lvl4pPr algn="ctr" fontAlgn="base">
              <a:spcBef>
                <a:spcPct val="0"/>
              </a:spcBef>
              <a:defRPr sz="4400" b="1">
                <a:solidFill>
                  <a:schemeClr val="tx2"/>
                </a:solidFill>
                <a:effectLst>
                  <a:outerShdw blurRad="38100" dist="38100" dir="2700000" algn="tl">
                    <a:srgbClr val="000000"/>
                  </a:outerShdw>
                </a:effectLst>
              </a:defRPr>
            </a:lvl4pPr>
            <a:lvl5pPr algn="ctr" fontAlgn="base">
              <a:spcBef>
                <a:spcPct val="0"/>
              </a:spcBef>
              <a:defRPr sz="4400" b="1">
                <a:solidFill>
                  <a:schemeClr val="tx2"/>
                </a:solidFill>
                <a:effectLst>
                  <a:outerShdw blurRad="38100" dist="38100" dir="2700000" algn="tl">
                    <a:srgbClr val="000000"/>
                  </a:outerShdw>
                </a:effectLst>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defRPr>
            </a:lvl9pPr>
          </a:lstStyle>
          <a:p>
            <a:pPr marL="528638" indent="-287338" algn="l">
              <a:buFont typeface="Arial" panose="020B0604020202020204" pitchFamily="34" charset="0"/>
              <a:buChar char="•"/>
            </a:pPr>
            <a:r>
              <a:rPr lang="en-US" sz="2400" dirty="0"/>
              <a:t>Longitudinal Areas</a:t>
            </a:r>
          </a:p>
          <a:p>
            <a:pPr marL="528638" indent="-287338" algn="l">
              <a:buFont typeface="Arial" panose="020B0604020202020204" pitchFamily="34" charset="0"/>
              <a:buChar char="•"/>
            </a:pPr>
            <a:r>
              <a:rPr lang="en-US" sz="2400" dirty="0"/>
              <a:t>Southern Cities</a:t>
            </a:r>
          </a:p>
          <a:p>
            <a:pPr marL="528638" indent="-287338" algn="l">
              <a:buFont typeface="Arial" panose="020B0604020202020204" pitchFamily="34" charset="0"/>
              <a:buChar char="•"/>
            </a:pPr>
            <a:r>
              <a:rPr lang="en-US" sz="2400" dirty="0"/>
              <a:t>Dead Sea Scrolls</a:t>
            </a:r>
          </a:p>
        </p:txBody>
      </p:sp>
      <p:sp>
        <p:nvSpPr>
          <p:cNvPr id="4" name="Rectangle 3">
            <a:extLst>
              <a:ext uri="{FF2B5EF4-FFF2-40B4-BE49-F238E27FC236}">
                <a16:creationId xmlns:a16="http://schemas.microsoft.com/office/drawing/2014/main" id="{6F6FE7B3-16F4-3465-853E-52CD34A748E5}"/>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934200"/>
          </a:xfrm>
        </p:spPr>
      </p:pic>
      <p:sp>
        <p:nvSpPr>
          <p:cNvPr id="38915" name="Rectangle 3"/>
          <p:cNvSpPr>
            <a:spLocks noGrp="1" noChangeArrowheads="1"/>
          </p:cNvSpPr>
          <p:nvPr>
            <p:ph type="title"/>
          </p:nvPr>
        </p:nvSpPr>
        <p:spPr>
          <a:xfrm>
            <a:off x="457200" y="274638"/>
            <a:ext cx="3429000" cy="1935162"/>
          </a:xfrm>
          <a:solidFill>
            <a:srgbClr val="FF0000"/>
          </a:solidFill>
          <a:ln>
            <a:solidFill>
              <a:schemeClr val="bg2"/>
            </a:solidFill>
            <a:miter lim="800000"/>
            <a:headEnd/>
            <a:tailEnd/>
          </a:ln>
        </p:spPr>
        <p:txBody>
          <a:bodyPr/>
          <a:lstStyle/>
          <a:p>
            <a:pPr eaLnBrk="1" hangingPunct="1">
              <a:defRPr/>
            </a:pPr>
            <a:r>
              <a:rPr lang="en-US" sz="4000" b="0">
                <a:cs typeface="+mj-cs"/>
              </a:rPr>
              <a:t>Elevations in North-South Divisions</a:t>
            </a:r>
          </a:p>
        </p:txBody>
      </p:sp>
      <p:pic>
        <p:nvPicPr>
          <p:cNvPr id="38926" name="Picture 14" descr="Shephelah Landscape"/>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a:xfrm>
            <a:off x="5035550" y="0"/>
            <a:ext cx="4108450" cy="69342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38917" name="Oval 5"/>
          <p:cNvSpPr>
            <a:spLocks noChangeArrowheads="1"/>
          </p:cNvSpPr>
          <p:nvPr/>
        </p:nvSpPr>
        <p:spPr bwMode="auto">
          <a:xfrm rot="789104">
            <a:off x="4330700" y="23813"/>
            <a:ext cx="609600" cy="6553200"/>
          </a:xfrm>
          <a:prstGeom prst="ellipse">
            <a:avLst/>
          </a:prstGeom>
          <a:noFill/>
          <a:ln w="2857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8921" name="Text Box 9"/>
          <p:cNvSpPr txBox="1">
            <a:spLocks noChangeArrowheads="1"/>
          </p:cNvSpPr>
          <p:nvPr/>
        </p:nvSpPr>
        <p:spPr bwMode="auto">
          <a:xfrm>
            <a:off x="3581400" y="3657600"/>
            <a:ext cx="2209800" cy="641350"/>
          </a:xfrm>
          <a:prstGeom prst="rect">
            <a:avLst/>
          </a:prstGeom>
          <a:solidFill>
            <a:srgbClr val="0033CC"/>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spAutoFit/>
          </a:bodyPr>
          <a:lstStyle/>
          <a:p>
            <a:pPr>
              <a:defRPr/>
            </a:pPr>
            <a:r>
              <a:rPr lang="en-US">
                <a:effectLst>
                  <a:outerShdw blurRad="38100" dist="38100" dir="2700000" algn="tl">
                    <a:srgbClr val="000000"/>
                  </a:outerShdw>
                </a:effectLst>
                <a:cs typeface="+mn-cs"/>
              </a:rPr>
              <a:t>Shephelah</a:t>
            </a:r>
          </a:p>
        </p:txBody>
      </p:sp>
      <p:sp>
        <p:nvSpPr>
          <p:cNvPr id="38932" name="Rectangle 20"/>
          <p:cNvSpPr>
            <a:spLocks noChangeArrowheads="1"/>
          </p:cNvSpPr>
          <p:nvPr/>
        </p:nvSpPr>
        <p:spPr bwMode="auto">
          <a:xfrm>
            <a:off x="6019800" y="4419600"/>
            <a:ext cx="3886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fontAlgn="base" hangingPunct="1">
              <a:spcBef>
                <a:spcPct val="20000"/>
              </a:spcBef>
              <a:buClr>
                <a:schemeClr val="hlink"/>
              </a:buClr>
              <a:buSzPct val="70000"/>
              <a:buFont typeface="Wingdings" charset="0"/>
              <a:buChar char="n"/>
              <a:defRPr/>
            </a:pPr>
            <a:r>
              <a:rPr lang="en-US" sz="2800" b="1">
                <a:effectLst>
                  <a:outerShdw blurRad="38100" dist="38100" dir="2700000" algn="tl">
                    <a:srgbClr val="000000"/>
                  </a:outerShdw>
                </a:effectLst>
                <a:cs typeface="+mn-cs"/>
              </a:rPr>
              <a:t>Valleys and Hills</a:t>
            </a:r>
          </a:p>
        </p:txBody>
      </p:sp>
      <p:sp>
        <p:nvSpPr>
          <p:cNvPr id="38933" name="Rectangle 21"/>
          <p:cNvSpPr>
            <a:spLocks noChangeArrowheads="1"/>
          </p:cNvSpPr>
          <p:nvPr/>
        </p:nvSpPr>
        <p:spPr bwMode="auto">
          <a:xfrm>
            <a:off x="6172200" y="4876800"/>
            <a:ext cx="2971800" cy="152400"/>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wrap="none" anchor="ctr">
            <a:spAutoFit/>
          </a:bodyPr>
          <a:lstStyle/>
          <a:p>
            <a:pPr>
              <a:defRPr/>
            </a:pPr>
            <a:endParaRPr lang="en-US">
              <a:effectLst>
                <a:outerShdw blurRad="38100" dist="38100" dir="2700000" algn="tl">
                  <a:srgbClr val="000000">
                    <a:alpha val="43137"/>
                  </a:srgbClr>
                </a:outerShdw>
              </a:effectLst>
              <a:cs typeface="+mn-cs"/>
            </a:endParaRPr>
          </a:p>
        </p:txBody>
      </p:sp>
      <p:sp>
        <p:nvSpPr>
          <p:cNvPr id="38934" name="Text Box 22"/>
          <p:cNvSpPr txBox="1">
            <a:spLocks noChangeArrowheads="1"/>
          </p:cNvSpPr>
          <p:nvPr/>
        </p:nvSpPr>
        <p:spPr bwMode="auto">
          <a:xfrm>
            <a:off x="8529638" y="60325"/>
            <a:ext cx="538162" cy="457200"/>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alpha val="50000"/>
                    </a:schemeClr>
                  </a:outerShdw>
                </a:effectLst>
              </a14:hiddenEffects>
            </a:ext>
          </a:extLst>
        </p:spPr>
        <p:txBody>
          <a:bodyPr wrap="none">
            <a:spAutoFit/>
          </a:bodyPr>
          <a:lstStyle/>
          <a:p>
            <a:pPr>
              <a:defRPr/>
            </a:pPr>
            <a:r>
              <a:rPr lang="en-US" sz="2400">
                <a:solidFill>
                  <a:schemeClr val="bg2"/>
                </a:solidFill>
                <a:latin typeface="Charcoal" charset="0"/>
                <a:cs typeface="+mn-cs"/>
              </a:rPr>
              <a:t>40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917"/>
                                        </p:tgtEl>
                                        <p:attrNameLst>
                                          <p:attrName>style.visibility</p:attrName>
                                        </p:attrNameLst>
                                      </p:cBhvr>
                                      <p:to>
                                        <p:strVal val="visible"/>
                                      </p:to>
                                    </p:set>
                                    <p:animEffect transition="in" filter="fade">
                                      <p:cBhvr>
                                        <p:cTn id="7" dur="2000"/>
                                        <p:tgtEl>
                                          <p:spTgt spid="389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38921"/>
                                        </p:tgtEl>
                                        <p:attrNameLst>
                                          <p:attrName>style.visibility</p:attrName>
                                        </p:attrNameLst>
                                      </p:cBhvr>
                                      <p:to>
                                        <p:strVal val="visible"/>
                                      </p:to>
                                    </p:set>
                                    <p:anim calcmode="lin" valueType="num">
                                      <p:cBhvr>
                                        <p:cTn id="12" dur="1000" fill="hold"/>
                                        <p:tgtEl>
                                          <p:spTgt spid="38921"/>
                                        </p:tgtEl>
                                        <p:attrNameLst>
                                          <p:attrName>ppt_w</p:attrName>
                                        </p:attrNameLst>
                                      </p:cBhvr>
                                      <p:tavLst>
                                        <p:tav tm="0">
                                          <p:val>
                                            <p:fltVal val="0"/>
                                          </p:val>
                                        </p:tav>
                                        <p:tav tm="100000">
                                          <p:val>
                                            <p:strVal val="#ppt_w"/>
                                          </p:val>
                                        </p:tav>
                                      </p:tavLst>
                                    </p:anim>
                                    <p:anim calcmode="lin" valueType="num">
                                      <p:cBhvr>
                                        <p:cTn id="13" dur="1000" fill="hold"/>
                                        <p:tgtEl>
                                          <p:spTgt spid="38921"/>
                                        </p:tgtEl>
                                        <p:attrNameLst>
                                          <p:attrName>ppt_h</p:attrName>
                                        </p:attrNameLst>
                                      </p:cBhvr>
                                      <p:tavLst>
                                        <p:tav tm="0">
                                          <p:val>
                                            <p:fltVal val="0"/>
                                          </p:val>
                                        </p:tav>
                                        <p:tav tm="100000">
                                          <p:val>
                                            <p:strVal val="#ppt_h"/>
                                          </p:val>
                                        </p:tav>
                                      </p:tavLst>
                                    </p:anim>
                                    <p:anim calcmode="lin" valueType="num">
                                      <p:cBhvr>
                                        <p:cTn id="14" dur="1000" fill="hold"/>
                                        <p:tgtEl>
                                          <p:spTgt spid="38921"/>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89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38926"/>
                                        </p:tgtEl>
                                        <p:attrNameLst>
                                          <p:attrName>style.visibility</p:attrName>
                                        </p:attrNameLst>
                                      </p:cBhvr>
                                      <p:to>
                                        <p:strVal val="visible"/>
                                      </p:to>
                                    </p:set>
                                    <p:animEffect transition="in" filter="blinds(horizontal)">
                                      <p:cBhvr>
                                        <p:cTn id="20" dur="500"/>
                                        <p:tgtEl>
                                          <p:spTgt spid="3892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8933"/>
                                        </p:tgtEl>
                                        <p:attrNameLst>
                                          <p:attrName>style.visibility</p:attrName>
                                        </p:attrNameLst>
                                      </p:cBhvr>
                                      <p:to>
                                        <p:strVal val="visible"/>
                                      </p:to>
                                    </p:set>
                                    <p:animEffect transition="in" filter="dissolve">
                                      <p:cBhvr>
                                        <p:cTn id="25" dur="500"/>
                                        <p:tgtEl>
                                          <p:spTgt spid="3893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8932"/>
                                        </p:tgtEl>
                                        <p:attrNameLst>
                                          <p:attrName>style.visibility</p:attrName>
                                        </p:attrNameLst>
                                      </p:cBhvr>
                                      <p:to>
                                        <p:strVal val="visible"/>
                                      </p:to>
                                    </p:set>
                                    <p:animEffect transition="in" filter="dissolve">
                                      <p:cBhvr>
                                        <p:cTn id="28" dur="500"/>
                                        <p:tgtEl>
                                          <p:spTgt spid="38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animBg="1"/>
      <p:bldP spid="38921" grpId="0" animBg="1"/>
      <p:bldP spid="38932" grpId="0"/>
      <p:bldP spid="389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rrowheads="1"/>
          </p:cNvSpPr>
          <p:nvPr>
            <p:ph type="title"/>
          </p:nvPr>
        </p:nvSpPr>
        <p:spPr/>
        <p:txBody>
          <a:bodyPr/>
          <a:lstStyle/>
          <a:p>
            <a:pPr eaLnBrk="1" hangingPunct="1">
              <a:defRPr/>
            </a:pPr>
            <a:r>
              <a:rPr lang="en-US">
                <a:cs typeface="+mj-cs"/>
              </a:rPr>
              <a:t>Shephelah</a:t>
            </a:r>
          </a:p>
        </p:txBody>
      </p:sp>
      <p:pic>
        <p:nvPicPr>
          <p:cNvPr id="66563" name="Picture 3"/>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t="16132"/>
          <a:stretch>
            <a:fillRect/>
          </a:stretch>
        </p:blipFill>
        <p:spPr>
          <a:xfrm>
            <a:off x="1066800" y="2335213"/>
            <a:ext cx="8077200" cy="4522787"/>
          </a:xfrm>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cap="flat" cmpd="sng">
                <a:solidFill>
                  <a:schemeClr val="accent1"/>
                </a:solidFill>
                <a:prstDash val="solid"/>
                <a:miter lim="800000"/>
                <a:headEnd/>
                <a:tailEnd/>
              </a14:hiddenLine>
            </a:ext>
            <a:ext uri="{AF507438-7753-43e0-B8FC-AC1667EBCBE1}">
              <a14:hiddenEffects xmlns="" xmlns:a14="http://schemas.microsoft.com/office/drawing/2010/main">
                <a:effectLst>
                  <a:outerShdw blurRad="63500" dist="35921" dir="2700000" algn="ctr" rotWithShape="0">
                    <a:schemeClr val="bg2">
                      <a:alpha val="50000"/>
                    </a:schemeClr>
                  </a:outerShdw>
                </a:effectLst>
              </a14:hiddenEffects>
            </a:ext>
          </a:extLst>
        </p:spPr>
      </p:pic>
      <p:sp>
        <p:nvSpPr>
          <p:cNvPr id="66564" name="Rectangle 4"/>
          <p:cNvSpPr>
            <a:spLocks noGrp="1" noChangeArrowheads="1"/>
          </p:cNvSpPr>
          <p:nvPr>
            <p:ph type="body" sz="half" idx="1"/>
          </p:nvPr>
        </p:nvSpPr>
        <p:spPr>
          <a:xfrm>
            <a:off x="457200" y="1600200"/>
            <a:ext cx="3124200" cy="609600"/>
          </a:xfrm>
        </p:spPr>
        <p:txBody>
          <a:bodyPr/>
          <a:lstStyle/>
          <a:p>
            <a:pPr eaLnBrk="1" hangingPunct="1">
              <a:defRPr/>
            </a:pPr>
            <a:r>
              <a:rPr lang="en-US" b="1">
                <a:cs typeface="+mn-cs"/>
              </a:rPr>
              <a:t>Farmland</a:t>
            </a:r>
          </a:p>
        </p:txBody>
      </p:sp>
      <p:sp>
        <p:nvSpPr>
          <p:cNvPr id="66565" name="Rectangle 5"/>
          <p:cNvSpPr>
            <a:spLocks noChangeArrowheads="1"/>
          </p:cNvSpPr>
          <p:nvPr/>
        </p:nvSpPr>
        <p:spPr bwMode="auto">
          <a:xfrm>
            <a:off x="0" y="2133600"/>
            <a:ext cx="2971800" cy="152400"/>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wrap="none" anchor="ctr">
            <a:spAutoFit/>
          </a:bodyPr>
          <a:lstStyle/>
          <a:p>
            <a:pPr>
              <a:defRPr/>
            </a:pPr>
            <a:endParaRPr lang="en-US">
              <a:effectLst>
                <a:outerShdw blurRad="38100" dist="38100" dir="2700000" algn="tl">
                  <a:srgbClr val="000000">
                    <a:alpha val="43137"/>
                  </a:srgbClr>
                </a:outerShdw>
              </a:effectLst>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p:spPr>
      </p:pic>
      <p:sp>
        <p:nvSpPr>
          <p:cNvPr id="49155" name="Rectangle 3"/>
          <p:cNvSpPr>
            <a:spLocks noGrp="1" noChangeArrowheads="1"/>
          </p:cNvSpPr>
          <p:nvPr>
            <p:ph type="title"/>
          </p:nvPr>
        </p:nvSpPr>
        <p:spPr>
          <a:xfrm>
            <a:off x="304800" y="228600"/>
            <a:ext cx="3048000" cy="1828800"/>
          </a:xfrm>
          <a:solidFill>
            <a:srgbClr val="FF0000"/>
          </a:solidFill>
          <a:ln>
            <a:solidFill>
              <a:schemeClr val="bg2"/>
            </a:solidFill>
            <a:miter lim="800000"/>
            <a:headEnd/>
            <a:tailEnd/>
          </a:ln>
        </p:spPr>
        <p:txBody>
          <a:bodyPr/>
          <a:lstStyle/>
          <a:p>
            <a:pPr eaLnBrk="1" hangingPunct="1">
              <a:defRPr/>
            </a:pPr>
            <a:r>
              <a:rPr lang="en-US" sz="4000" b="0">
                <a:cs typeface="+mj-cs"/>
              </a:rPr>
              <a:t>Elevations in North-South Divisions</a:t>
            </a:r>
          </a:p>
        </p:txBody>
      </p:sp>
      <p:sp>
        <p:nvSpPr>
          <p:cNvPr id="49158" name="Oval 6"/>
          <p:cNvSpPr>
            <a:spLocks noChangeArrowheads="1"/>
          </p:cNvSpPr>
          <p:nvPr/>
        </p:nvSpPr>
        <p:spPr bwMode="auto">
          <a:xfrm rot="488633">
            <a:off x="4868863" y="317500"/>
            <a:ext cx="614362" cy="6402388"/>
          </a:xfrm>
          <a:prstGeom prst="ellipse">
            <a:avLst/>
          </a:prstGeom>
          <a:noFill/>
          <a:ln w="2857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49161" name="Text Box 9"/>
          <p:cNvSpPr txBox="1">
            <a:spLocks noChangeArrowheads="1"/>
          </p:cNvSpPr>
          <p:nvPr/>
        </p:nvSpPr>
        <p:spPr bwMode="auto">
          <a:xfrm>
            <a:off x="2667000" y="3657600"/>
            <a:ext cx="2209800" cy="1739900"/>
          </a:xfrm>
          <a:prstGeom prst="rect">
            <a:avLst/>
          </a:prstGeom>
          <a:solidFill>
            <a:srgbClr val="0033CC"/>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spAutoFit/>
          </a:bodyPr>
          <a:lstStyle/>
          <a:p>
            <a:pPr>
              <a:defRPr/>
            </a:pPr>
            <a:r>
              <a:rPr lang="en-US">
                <a:effectLst>
                  <a:outerShdw blurRad="38100" dist="38100" dir="2700000" algn="tl">
                    <a:srgbClr val="000000"/>
                  </a:outerShdw>
                </a:effectLst>
                <a:cs typeface="+mn-cs"/>
              </a:rPr>
              <a:t>Central Mountain Range</a:t>
            </a:r>
          </a:p>
        </p:txBody>
      </p:sp>
      <p:sp>
        <p:nvSpPr>
          <p:cNvPr id="49162" name="Text Box 10"/>
          <p:cNvSpPr txBox="1">
            <a:spLocks noChangeArrowheads="1"/>
          </p:cNvSpPr>
          <p:nvPr/>
        </p:nvSpPr>
        <p:spPr bwMode="auto">
          <a:xfrm>
            <a:off x="8529638" y="60325"/>
            <a:ext cx="538162" cy="457200"/>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alpha val="50000"/>
                    </a:schemeClr>
                  </a:outerShdw>
                </a:effectLst>
              </a14:hiddenEffects>
            </a:ext>
          </a:extLst>
        </p:spPr>
        <p:txBody>
          <a:bodyPr wrap="none">
            <a:spAutoFit/>
          </a:bodyPr>
          <a:lstStyle/>
          <a:p>
            <a:pPr>
              <a:defRPr/>
            </a:pPr>
            <a:r>
              <a:rPr lang="en-US" sz="2400">
                <a:solidFill>
                  <a:schemeClr val="bg2"/>
                </a:solidFill>
                <a:latin typeface="Charcoal" charset="0"/>
                <a:cs typeface="+mn-cs"/>
              </a:rPr>
              <a:t>40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fade">
                                      <p:cBhvr>
                                        <p:cTn id="7" dur="2000"/>
                                        <p:tgtEl>
                                          <p:spTgt spid="491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49158"/>
                                        </p:tgtEl>
                                        <p:attrNameLst>
                                          <p:attrName>style.visibility</p:attrName>
                                        </p:attrNameLst>
                                      </p:cBhvr>
                                      <p:to>
                                        <p:strVal val="visible"/>
                                      </p:to>
                                    </p:set>
                                    <p:anim calcmode="lin" valueType="num">
                                      <p:cBhvr>
                                        <p:cTn id="12" dur="500" decel="50000" fill="hold">
                                          <p:stCondLst>
                                            <p:cond delay="0"/>
                                          </p:stCondLst>
                                        </p:cTn>
                                        <p:tgtEl>
                                          <p:spTgt spid="49158"/>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49158"/>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49158"/>
                                        </p:tgtEl>
                                        <p:attrNameLst>
                                          <p:attrName>ppt_w</p:attrName>
                                        </p:attrNameLst>
                                      </p:cBhvr>
                                      <p:tavLst>
                                        <p:tav tm="0">
                                          <p:val>
                                            <p:strVal val="#ppt_w*.05"/>
                                          </p:val>
                                        </p:tav>
                                        <p:tav tm="100000">
                                          <p:val>
                                            <p:strVal val="#ppt_w"/>
                                          </p:val>
                                        </p:tav>
                                      </p:tavLst>
                                    </p:anim>
                                    <p:anim calcmode="lin" valueType="num">
                                      <p:cBhvr>
                                        <p:cTn id="15" dur="1000" fill="hold"/>
                                        <p:tgtEl>
                                          <p:spTgt spid="49158"/>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49158"/>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49158"/>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49158"/>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4915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9161"/>
                                        </p:tgtEl>
                                        <p:attrNameLst>
                                          <p:attrName>style.visibility</p:attrName>
                                        </p:attrNameLst>
                                      </p:cBhvr>
                                      <p:to>
                                        <p:strVal val="visible"/>
                                      </p:to>
                                    </p:set>
                                    <p:anim calcmode="lin" valueType="num">
                                      <p:cBhvr additive="base">
                                        <p:cTn id="24" dur="500" fill="hold"/>
                                        <p:tgtEl>
                                          <p:spTgt spid="49161"/>
                                        </p:tgtEl>
                                        <p:attrNameLst>
                                          <p:attrName>ppt_x</p:attrName>
                                        </p:attrNameLst>
                                      </p:cBhvr>
                                      <p:tavLst>
                                        <p:tav tm="0">
                                          <p:val>
                                            <p:strVal val="#ppt_x"/>
                                          </p:val>
                                        </p:tav>
                                        <p:tav tm="100000">
                                          <p:val>
                                            <p:strVal val="#ppt_x"/>
                                          </p:val>
                                        </p:tav>
                                      </p:tavLst>
                                    </p:anim>
                                    <p:anim calcmode="lin" valueType="num">
                                      <p:cBhvr additive="base">
                                        <p:cTn id="25" dur="500" fill="hold"/>
                                        <p:tgtEl>
                                          <p:spTgt spid="491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nimBg="1"/>
      <p:bldP spid="49158" grpId="0" animBg="1"/>
      <p:bldP spid="4916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Hills of Jude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763"/>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3" name="Rectangle 3"/>
          <p:cNvSpPr>
            <a:spLocks noGrp="1" noRot="1" noChangeArrowheads="1"/>
          </p:cNvSpPr>
          <p:nvPr>
            <p:ph type="title"/>
          </p:nvPr>
        </p:nvSpPr>
        <p:spPr>
          <a:xfrm>
            <a:off x="5562600" y="2667000"/>
            <a:ext cx="3581400" cy="715963"/>
          </a:xfrm>
        </p:spPr>
        <p:txBody>
          <a:bodyPr/>
          <a:lstStyle/>
          <a:p>
            <a:pPr eaLnBrk="1" hangingPunct="1">
              <a:defRPr/>
            </a:pPr>
            <a:r>
              <a:rPr lang="en-US" sz="4000">
                <a:cs typeface="+mj-cs"/>
              </a:rPr>
              <a:t>Judean Hills</a:t>
            </a:r>
          </a:p>
        </p:txBody>
      </p:sp>
      <p:sp>
        <p:nvSpPr>
          <p:cNvPr id="117764" name="Text Box 4"/>
          <p:cNvSpPr txBox="1">
            <a:spLocks noChangeArrowheads="1"/>
          </p:cNvSpPr>
          <p:nvPr/>
        </p:nvSpPr>
        <p:spPr bwMode="auto">
          <a:xfrm>
            <a:off x="8529638" y="60325"/>
            <a:ext cx="538162" cy="457200"/>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alpha val="50000"/>
                    </a:schemeClr>
                  </a:outerShdw>
                </a:effectLst>
              </a14:hiddenEffects>
            </a:ext>
          </a:extLst>
        </p:spPr>
        <p:txBody>
          <a:bodyPr wrap="none">
            <a:spAutoFit/>
          </a:bodyPr>
          <a:lstStyle/>
          <a:p>
            <a:pPr>
              <a:defRPr/>
            </a:pPr>
            <a:r>
              <a:rPr lang="en-US" sz="2400">
                <a:solidFill>
                  <a:schemeClr val="bg2"/>
                </a:solidFill>
                <a:latin typeface="Charcoal" charset="0"/>
                <a:cs typeface="+mn-cs"/>
              </a:rPr>
              <a:t>40</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p:spPr>
      </p:pic>
      <p:sp>
        <p:nvSpPr>
          <p:cNvPr id="118787" name="Rectangle 3"/>
          <p:cNvSpPr>
            <a:spLocks noGrp="1" noChangeArrowheads="1"/>
          </p:cNvSpPr>
          <p:nvPr>
            <p:ph type="title"/>
          </p:nvPr>
        </p:nvSpPr>
        <p:spPr>
          <a:xfrm>
            <a:off x="304800" y="228600"/>
            <a:ext cx="3048000" cy="1828800"/>
          </a:xfrm>
          <a:solidFill>
            <a:srgbClr val="FF0000"/>
          </a:solidFill>
          <a:ln>
            <a:solidFill>
              <a:schemeClr val="bg2"/>
            </a:solidFill>
            <a:miter lim="800000"/>
            <a:headEnd/>
            <a:tailEnd/>
          </a:ln>
        </p:spPr>
        <p:txBody>
          <a:bodyPr/>
          <a:lstStyle/>
          <a:p>
            <a:pPr eaLnBrk="1" hangingPunct="1">
              <a:defRPr/>
            </a:pPr>
            <a:r>
              <a:rPr lang="en-US" sz="4000" b="0">
                <a:cs typeface="+mj-cs"/>
              </a:rPr>
              <a:t>Elevations in North-South Divisions</a:t>
            </a:r>
          </a:p>
        </p:txBody>
      </p:sp>
      <p:sp>
        <p:nvSpPr>
          <p:cNvPr id="118788" name="Oval 4"/>
          <p:cNvSpPr>
            <a:spLocks noChangeArrowheads="1"/>
          </p:cNvSpPr>
          <p:nvPr/>
        </p:nvSpPr>
        <p:spPr bwMode="auto">
          <a:xfrm rot="488633">
            <a:off x="4868863" y="317500"/>
            <a:ext cx="614362" cy="6402388"/>
          </a:xfrm>
          <a:prstGeom prst="ellipse">
            <a:avLst/>
          </a:prstGeom>
          <a:noFill/>
          <a:ln w="2857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118789" name="Text Box 5"/>
          <p:cNvSpPr txBox="1">
            <a:spLocks noChangeArrowheads="1"/>
          </p:cNvSpPr>
          <p:nvPr/>
        </p:nvSpPr>
        <p:spPr bwMode="auto">
          <a:xfrm>
            <a:off x="2667000" y="3657600"/>
            <a:ext cx="2209800" cy="1739900"/>
          </a:xfrm>
          <a:prstGeom prst="rect">
            <a:avLst/>
          </a:prstGeom>
          <a:solidFill>
            <a:srgbClr val="0033CC"/>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spAutoFit/>
          </a:bodyPr>
          <a:lstStyle/>
          <a:p>
            <a:pPr>
              <a:defRPr/>
            </a:pPr>
            <a:r>
              <a:rPr lang="en-US">
                <a:effectLst>
                  <a:outerShdw blurRad="38100" dist="38100" dir="2700000" algn="tl">
                    <a:srgbClr val="000000"/>
                  </a:outerShdw>
                </a:effectLst>
                <a:cs typeface="+mn-cs"/>
              </a:rPr>
              <a:t>Central Mountain Range</a:t>
            </a:r>
          </a:p>
        </p:txBody>
      </p:sp>
      <p:sp>
        <p:nvSpPr>
          <p:cNvPr id="118790" name="AutoShape 6"/>
          <p:cNvSpPr>
            <a:spLocks noChangeArrowheads="1"/>
          </p:cNvSpPr>
          <p:nvPr/>
        </p:nvSpPr>
        <p:spPr bwMode="auto">
          <a:xfrm rot="-45738973">
            <a:off x="4748213" y="1052513"/>
            <a:ext cx="717550" cy="169068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663300"/>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nchor="ctr">
            <a:spAutoFit/>
          </a:bodyPr>
          <a:lstStyle/>
          <a:p>
            <a:pPr>
              <a:defRPr/>
            </a:pPr>
            <a:endParaRPr lang="en-US">
              <a:effectLst>
                <a:outerShdw blurRad="38100" dist="38100" dir="2700000" algn="tl">
                  <a:srgbClr val="000000">
                    <a:alpha val="43137"/>
                  </a:srgbClr>
                </a:outerShdw>
              </a:effectLst>
              <a:cs typeface="+mn-cs"/>
            </a:endParaRPr>
          </a:p>
        </p:txBody>
      </p:sp>
      <p:sp>
        <p:nvSpPr>
          <p:cNvPr id="118791" name="AutoShape 7"/>
          <p:cNvSpPr>
            <a:spLocks noChangeArrowheads="1"/>
          </p:cNvSpPr>
          <p:nvPr/>
        </p:nvSpPr>
        <p:spPr bwMode="auto">
          <a:xfrm>
            <a:off x="5945188" y="1325563"/>
            <a:ext cx="2436812" cy="1465262"/>
          </a:xfrm>
          <a:prstGeom prst="leftArrowCallout">
            <a:avLst>
              <a:gd name="adj1" fmla="val 25000"/>
              <a:gd name="adj2" fmla="val 25000"/>
              <a:gd name="adj3" fmla="val 27718"/>
              <a:gd name="adj4" fmla="val 66667"/>
            </a:avLst>
          </a:prstGeom>
          <a:solidFill>
            <a:srgbClr val="663300"/>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nchor="ctr">
            <a:spAutoFit/>
          </a:bodyPr>
          <a:lstStyle/>
          <a:p>
            <a:pPr>
              <a:defRPr/>
            </a:pPr>
            <a:r>
              <a:rPr lang="en-US" b="1">
                <a:effectLst>
                  <a:outerShdw blurRad="38100" dist="38100" dir="2700000" algn="tl">
                    <a:srgbClr val="000000"/>
                  </a:outerShdw>
                </a:effectLst>
                <a:cs typeface="+mn-cs"/>
              </a:rPr>
              <a:t> Jezreel </a:t>
            </a:r>
          </a:p>
          <a:p>
            <a:pPr>
              <a:defRPr/>
            </a:pPr>
            <a:r>
              <a:rPr lang="en-US" b="1">
                <a:effectLst>
                  <a:outerShdw blurRad="38100" dist="38100" dir="2700000" algn="tl">
                    <a:srgbClr val="000000"/>
                  </a:outerShdw>
                </a:effectLst>
                <a:cs typeface="+mn-cs"/>
              </a:rPr>
              <a:t>  Valley</a:t>
            </a:r>
          </a:p>
        </p:txBody>
      </p:sp>
      <p:sp>
        <p:nvSpPr>
          <p:cNvPr id="118792" name="AutoShape 8"/>
          <p:cNvSpPr>
            <a:spLocks noChangeArrowheads="1"/>
          </p:cNvSpPr>
          <p:nvPr/>
        </p:nvSpPr>
        <p:spPr bwMode="auto">
          <a:xfrm>
            <a:off x="6021388" y="838200"/>
            <a:ext cx="2817812" cy="2563813"/>
          </a:xfrm>
          <a:prstGeom prst="leftArrowCallout">
            <a:avLst>
              <a:gd name="adj1" fmla="val 25000"/>
              <a:gd name="adj2" fmla="val 25000"/>
              <a:gd name="adj3" fmla="val 18318"/>
              <a:gd name="adj4" fmla="val 66667"/>
            </a:avLst>
          </a:prstGeom>
          <a:solidFill>
            <a:srgbClr val="663300"/>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nchor="ctr">
            <a:spAutoFit/>
          </a:bodyPr>
          <a:lstStyle/>
          <a:p>
            <a:pPr>
              <a:defRPr/>
            </a:pPr>
            <a:r>
              <a:rPr lang="en-US" b="1">
                <a:effectLst>
                  <a:outerShdw blurRad="38100" dist="38100" dir="2700000" algn="tl">
                    <a:srgbClr val="000000"/>
                  </a:outerShdw>
                </a:effectLst>
                <a:cs typeface="+mn-cs"/>
              </a:rPr>
              <a:t> Also Called:</a:t>
            </a:r>
          </a:p>
          <a:p>
            <a:pPr>
              <a:defRPr/>
            </a:pPr>
            <a:r>
              <a:rPr lang="en-US" b="1">
                <a:effectLst>
                  <a:outerShdw blurRad="38100" dist="38100" dir="2700000" algn="tl">
                    <a:srgbClr val="000000"/>
                  </a:outerShdw>
                </a:effectLst>
                <a:cs typeface="+mn-cs"/>
              </a:rPr>
              <a:t>Plain of Megiddo</a:t>
            </a:r>
          </a:p>
        </p:txBody>
      </p:sp>
      <p:sp>
        <p:nvSpPr>
          <p:cNvPr id="118793" name="Text Box 9"/>
          <p:cNvSpPr txBox="1">
            <a:spLocks noChangeArrowheads="1"/>
          </p:cNvSpPr>
          <p:nvPr/>
        </p:nvSpPr>
        <p:spPr bwMode="auto">
          <a:xfrm>
            <a:off x="8529638" y="60325"/>
            <a:ext cx="538162" cy="457200"/>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alpha val="50000"/>
                    </a:schemeClr>
                  </a:outerShdw>
                </a:effectLst>
              </a14:hiddenEffects>
            </a:ext>
          </a:extLst>
        </p:spPr>
        <p:txBody>
          <a:bodyPr wrap="none">
            <a:spAutoFit/>
          </a:bodyPr>
          <a:lstStyle/>
          <a:p>
            <a:pPr>
              <a:defRPr/>
            </a:pPr>
            <a:r>
              <a:rPr lang="en-US" sz="2400">
                <a:solidFill>
                  <a:schemeClr val="bg2"/>
                </a:solidFill>
                <a:latin typeface="Charcoal" charset="0"/>
                <a:cs typeface="+mn-cs"/>
              </a:rPr>
              <a:t>40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18790"/>
                                        </p:tgtEl>
                                        <p:attrNameLst>
                                          <p:attrName>style.visibility</p:attrName>
                                        </p:attrNameLst>
                                      </p:cBhvr>
                                      <p:to>
                                        <p:strVal val="visible"/>
                                      </p:to>
                                    </p:set>
                                    <p:anim calcmode="lin" valueType="num">
                                      <p:cBhvr>
                                        <p:cTn id="7" dur="1000" fill="hold"/>
                                        <p:tgtEl>
                                          <p:spTgt spid="118790"/>
                                        </p:tgtEl>
                                        <p:attrNameLst>
                                          <p:attrName>ppt_w</p:attrName>
                                        </p:attrNameLst>
                                      </p:cBhvr>
                                      <p:tavLst>
                                        <p:tav tm="0">
                                          <p:val>
                                            <p:fltVal val="0"/>
                                          </p:val>
                                        </p:tav>
                                        <p:tav tm="100000">
                                          <p:val>
                                            <p:strVal val="#ppt_w"/>
                                          </p:val>
                                        </p:tav>
                                      </p:tavLst>
                                    </p:anim>
                                    <p:anim calcmode="lin" valueType="num">
                                      <p:cBhvr>
                                        <p:cTn id="8" dur="1000" fill="hold"/>
                                        <p:tgtEl>
                                          <p:spTgt spid="118790"/>
                                        </p:tgtEl>
                                        <p:attrNameLst>
                                          <p:attrName>ppt_h</p:attrName>
                                        </p:attrNameLst>
                                      </p:cBhvr>
                                      <p:tavLst>
                                        <p:tav tm="0">
                                          <p:val>
                                            <p:fltVal val="0"/>
                                          </p:val>
                                        </p:tav>
                                        <p:tav tm="100000">
                                          <p:val>
                                            <p:strVal val="#ppt_h"/>
                                          </p:val>
                                        </p:tav>
                                      </p:tavLst>
                                    </p:anim>
                                    <p:anim calcmode="lin" valueType="num">
                                      <p:cBhvr>
                                        <p:cTn id="9" dur="1000" fill="hold"/>
                                        <p:tgtEl>
                                          <p:spTgt spid="11879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87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8791"/>
                                        </p:tgtEl>
                                        <p:attrNameLst>
                                          <p:attrName>style.visibility</p:attrName>
                                        </p:attrNameLst>
                                      </p:cBhvr>
                                      <p:to>
                                        <p:strVal val="visible"/>
                                      </p:to>
                                    </p:set>
                                    <p:anim calcmode="lin" valueType="num">
                                      <p:cBhvr>
                                        <p:cTn id="15" dur="1000" fill="hold"/>
                                        <p:tgtEl>
                                          <p:spTgt spid="118791"/>
                                        </p:tgtEl>
                                        <p:attrNameLst>
                                          <p:attrName>ppt_w</p:attrName>
                                        </p:attrNameLst>
                                      </p:cBhvr>
                                      <p:tavLst>
                                        <p:tav tm="0">
                                          <p:val>
                                            <p:fltVal val="0"/>
                                          </p:val>
                                        </p:tav>
                                        <p:tav tm="100000">
                                          <p:val>
                                            <p:strVal val="#ppt_w"/>
                                          </p:val>
                                        </p:tav>
                                      </p:tavLst>
                                    </p:anim>
                                    <p:anim calcmode="lin" valueType="num">
                                      <p:cBhvr>
                                        <p:cTn id="16" dur="1000" fill="hold"/>
                                        <p:tgtEl>
                                          <p:spTgt spid="118791"/>
                                        </p:tgtEl>
                                        <p:attrNameLst>
                                          <p:attrName>ppt_h</p:attrName>
                                        </p:attrNameLst>
                                      </p:cBhvr>
                                      <p:tavLst>
                                        <p:tav tm="0">
                                          <p:val>
                                            <p:fltVal val="0"/>
                                          </p:val>
                                        </p:tav>
                                        <p:tav tm="100000">
                                          <p:val>
                                            <p:strVal val="#ppt_h"/>
                                          </p:val>
                                        </p:tav>
                                      </p:tavLst>
                                    </p:anim>
                                    <p:anim calcmode="lin" valueType="num">
                                      <p:cBhvr>
                                        <p:cTn id="17" dur="1000" fill="hold"/>
                                        <p:tgtEl>
                                          <p:spTgt spid="118791"/>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87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xit" presetSubtype="10" fill="hold" grpId="1" nodeType="clickEffect">
                                  <p:stCondLst>
                                    <p:cond delay="0"/>
                                  </p:stCondLst>
                                  <p:childTnLst>
                                    <p:animEffect transition="out" filter="checkerboard(across)">
                                      <p:cBhvr>
                                        <p:cTn id="22" dur="500"/>
                                        <p:tgtEl>
                                          <p:spTgt spid="118791"/>
                                        </p:tgtEl>
                                      </p:cBhvr>
                                    </p:animEffect>
                                    <p:set>
                                      <p:cBhvr>
                                        <p:cTn id="23" dur="1" fill="hold">
                                          <p:stCondLst>
                                            <p:cond delay="499"/>
                                          </p:stCondLst>
                                        </p:cTn>
                                        <p:tgtEl>
                                          <p:spTgt spid="118791"/>
                                        </p:tgtEl>
                                        <p:attrNameLst>
                                          <p:attrName>style.visibility</p:attrName>
                                        </p:attrNameLst>
                                      </p:cBhvr>
                                      <p:to>
                                        <p:strVal val="hidden"/>
                                      </p:to>
                                    </p:set>
                                  </p:childTnLst>
                                </p:cTn>
                              </p:par>
                              <p:par>
                                <p:cTn id="24" presetID="9" presetClass="entr" presetSubtype="0" fill="hold" grpId="0" nodeType="withEffect">
                                  <p:stCondLst>
                                    <p:cond delay="0"/>
                                  </p:stCondLst>
                                  <p:childTnLst>
                                    <p:set>
                                      <p:cBhvr>
                                        <p:cTn id="25" dur="1" fill="hold">
                                          <p:stCondLst>
                                            <p:cond delay="0"/>
                                          </p:stCondLst>
                                        </p:cTn>
                                        <p:tgtEl>
                                          <p:spTgt spid="118792"/>
                                        </p:tgtEl>
                                        <p:attrNameLst>
                                          <p:attrName>style.visibility</p:attrName>
                                        </p:attrNameLst>
                                      </p:cBhvr>
                                      <p:to>
                                        <p:strVal val="visible"/>
                                      </p:to>
                                    </p:set>
                                    <p:animEffect transition="in" filter="dissolve">
                                      <p:cBhvr>
                                        <p:cTn id="26" dur="500"/>
                                        <p:tgtEl>
                                          <p:spTgt spid="118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1" grpId="0" animBg="1"/>
      <p:bldP spid="118791" grpId="1" animBg="1"/>
      <p:bldP spid="11879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descr="Tabo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3498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38" name="Rectangle 2"/>
          <p:cNvSpPr>
            <a:spLocks noGrp="1" noRot="1" noChangeArrowheads="1"/>
          </p:cNvSpPr>
          <p:nvPr>
            <p:ph type="title"/>
          </p:nvPr>
        </p:nvSpPr>
        <p:spPr>
          <a:xfrm>
            <a:off x="5791200" y="304800"/>
            <a:ext cx="3124200" cy="2971800"/>
          </a:xfrm>
        </p:spPr>
        <p:txBody>
          <a:bodyPr/>
          <a:lstStyle/>
          <a:p>
            <a:pPr eaLnBrk="1" hangingPunct="1">
              <a:defRPr/>
            </a:pPr>
            <a:r>
              <a:rPr lang="en-US">
                <a:cs typeface="+mj-cs"/>
              </a:rPr>
              <a:t>Mount Tabor in the Jezreel Valley</a:t>
            </a:r>
          </a:p>
        </p:txBody>
      </p:sp>
      <p:pic>
        <p:nvPicPr>
          <p:cNvPr id="38915" name="Picture 5" descr="Mount Tabo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86200" y="3605213"/>
            <a:ext cx="5257800" cy="3252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42" name="Text Box 6"/>
          <p:cNvSpPr txBox="1">
            <a:spLocks noChangeArrowheads="1"/>
          </p:cNvSpPr>
          <p:nvPr/>
        </p:nvSpPr>
        <p:spPr bwMode="auto">
          <a:xfrm>
            <a:off x="8529638" y="60325"/>
            <a:ext cx="538162" cy="457200"/>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alpha val="50000"/>
                    </a:schemeClr>
                  </a:outerShdw>
                </a:effectLst>
              </a14:hiddenEffects>
            </a:ext>
          </a:extLst>
        </p:spPr>
        <p:txBody>
          <a:bodyPr wrap="none">
            <a:spAutoFit/>
          </a:bodyPr>
          <a:lstStyle/>
          <a:p>
            <a:pPr>
              <a:defRPr/>
            </a:pPr>
            <a:r>
              <a:rPr lang="en-US" sz="2400">
                <a:solidFill>
                  <a:schemeClr val="tx2"/>
                </a:solidFill>
                <a:latin typeface="Charcoal" charset="0"/>
                <a:cs typeface="+mn-cs"/>
              </a:rPr>
              <a:t>98</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rrowheads="1"/>
          </p:cNvSpPr>
          <p:nvPr>
            <p:ph type="title"/>
          </p:nvPr>
        </p:nvSpPr>
        <p:spPr>
          <a:xfrm>
            <a:off x="457200" y="274638"/>
            <a:ext cx="3505200" cy="3306762"/>
          </a:xfrm>
        </p:spPr>
        <p:txBody>
          <a:bodyPr/>
          <a:lstStyle/>
          <a:p>
            <a:pPr eaLnBrk="1" hangingPunct="1">
              <a:defRPr/>
            </a:pPr>
            <a:r>
              <a:rPr lang="en-US">
                <a:cs typeface="+mj-cs"/>
              </a:rPr>
              <a:t>Central Mountain Range</a:t>
            </a:r>
          </a:p>
        </p:txBody>
      </p:sp>
      <p:sp>
        <p:nvSpPr>
          <p:cNvPr id="62467" name="Rectangle 3"/>
          <p:cNvSpPr>
            <a:spLocks noGrp="1" noChangeArrowheads="1"/>
          </p:cNvSpPr>
          <p:nvPr>
            <p:ph type="body" sz="half" idx="1"/>
          </p:nvPr>
        </p:nvSpPr>
        <p:spPr>
          <a:xfrm>
            <a:off x="0" y="4343400"/>
            <a:ext cx="4038600" cy="1828800"/>
          </a:xfrm>
        </p:spPr>
        <p:txBody>
          <a:bodyPr/>
          <a:lstStyle/>
          <a:p>
            <a:pPr eaLnBrk="1" hangingPunct="1">
              <a:lnSpc>
                <a:spcPct val="80000"/>
              </a:lnSpc>
              <a:defRPr/>
            </a:pPr>
            <a:r>
              <a:rPr lang="en-US" sz="2800">
                <a:cs typeface="+mn-cs"/>
              </a:rPr>
              <a:t>A ridge causes water to flow east or west</a:t>
            </a:r>
          </a:p>
          <a:p>
            <a:pPr eaLnBrk="1" hangingPunct="1">
              <a:lnSpc>
                <a:spcPct val="80000"/>
              </a:lnSpc>
              <a:defRPr/>
            </a:pPr>
            <a:r>
              <a:rPr lang="en-US" sz="2800">
                <a:cs typeface="+mn-cs"/>
              </a:rPr>
              <a:t>The higher elevation is in the south</a:t>
            </a:r>
          </a:p>
        </p:txBody>
      </p:sp>
      <p:sp>
        <p:nvSpPr>
          <p:cNvPr id="62468" name="Rectangle 4"/>
          <p:cNvSpPr>
            <a:spLocks noChangeArrowheads="1"/>
          </p:cNvSpPr>
          <p:nvPr/>
        </p:nvSpPr>
        <p:spPr bwMode="auto">
          <a:xfrm>
            <a:off x="-304800" y="6400800"/>
            <a:ext cx="4267200" cy="152400"/>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nchor="ctr">
            <a:spAutoFit/>
          </a:bodyPr>
          <a:lstStyle/>
          <a:p>
            <a:pPr>
              <a:defRPr/>
            </a:pPr>
            <a:endParaRPr lang="en-US">
              <a:effectLst>
                <a:outerShdw blurRad="38100" dist="38100" dir="2700000" algn="tl">
                  <a:srgbClr val="000000">
                    <a:alpha val="43137"/>
                  </a:srgbClr>
                </a:outerShdw>
              </a:effectLst>
              <a:cs typeface="+mn-cs"/>
            </a:endParaRPr>
          </a:p>
        </p:txBody>
      </p:sp>
      <p:pic>
        <p:nvPicPr>
          <p:cNvPr id="62471" name="Picture 7" descr="Map 2"/>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184650" y="-30163"/>
            <a:ext cx="4959350" cy="7040563"/>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Rot="1" noChangeArrowheads="1"/>
          </p:cNvSpPr>
          <p:nvPr>
            <p:ph type="title"/>
          </p:nvPr>
        </p:nvSpPr>
        <p:spPr>
          <a:xfrm>
            <a:off x="5791200" y="274638"/>
            <a:ext cx="2895600" cy="4449762"/>
          </a:xfrm>
        </p:spPr>
        <p:txBody>
          <a:bodyPr/>
          <a:lstStyle/>
          <a:p>
            <a:pPr eaLnBrk="1" hangingPunct="1">
              <a:defRPr/>
            </a:pPr>
            <a:r>
              <a:rPr lang="en-US">
                <a:cs typeface="+mj-cs"/>
              </a:rPr>
              <a:t>Abraham followed the Central Spine</a:t>
            </a:r>
          </a:p>
        </p:txBody>
      </p:sp>
      <p:pic>
        <p:nvPicPr>
          <p:cNvPr id="43010" name="Picture 5" descr="10 Abraha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5418138" cy="699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1" name="Picture 3"/>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t="1633" r="4536" b="6139"/>
          <a:stretch>
            <a:fillRect/>
          </a:stretch>
        </p:blipFill>
        <p:spPr bwMode="auto">
          <a:xfrm>
            <a:off x="0" y="-152400"/>
            <a:ext cx="9185275" cy="12725400"/>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50000"/>
                    </a:schemeClr>
                  </a:outerShdw>
                </a:effectLst>
              </a14:hiddenEffects>
            </a:ext>
          </a:extLst>
        </p:spPr>
      </p:pic>
      <p:sp>
        <p:nvSpPr>
          <p:cNvPr id="135170" name="Rectangle 2"/>
          <p:cNvSpPr>
            <a:spLocks noGrp="1" noRot="1" noChangeArrowheads="1"/>
          </p:cNvSpPr>
          <p:nvPr>
            <p:ph type="title"/>
          </p:nvPr>
        </p:nvSpPr>
        <p:spPr>
          <a:xfrm>
            <a:off x="304800" y="-228600"/>
            <a:ext cx="8229600" cy="1143000"/>
          </a:xfrm>
        </p:spPr>
        <p:txBody>
          <a:bodyPr/>
          <a:lstStyle/>
          <a:p>
            <a:pPr eaLnBrk="1" hangingPunct="1">
              <a:defRPr/>
            </a:pPr>
            <a:r>
              <a:rPr lang="en-US">
                <a:cs typeface="+mj-cs"/>
              </a:rPr>
              <a:t>The Wilderness of Judea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p:spPr>
      </p:pic>
      <p:sp>
        <p:nvSpPr>
          <p:cNvPr id="51203" name="Rectangle 3"/>
          <p:cNvSpPr>
            <a:spLocks noGrp="1" noChangeArrowheads="1"/>
          </p:cNvSpPr>
          <p:nvPr>
            <p:ph type="title"/>
          </p:nvPr>
        </p:nvSpPr>
        <p:spPr>
          <a:xfrm>
            <a:off x="304800" y="228600"/>
            <a:ext cx="3048000" cy="1828800"/>
          </a:xfrm>
          <a:solidFill>
            <a:srgbClr val="FF0000"/>
          </a:solidFill>
          <a:ln>
            <a:solidFill>
              <a:schemeClr val="bg2"/>
            </a:solidFill>
            <a:miter lim="800000"/>
            <a:headEnd/>
            <a:tailEnd/>
          </a:ln>
        </p:spPr>
        <p:txBody>
          <a:bodyPr/>
          <a:lstStyle/>
          <a:p>
            <a:pPr eaLnBrk="1" hangingPunct="1">
              <a:defRPr/>
            </a:pPr>
            <a:r>
              <a:rPr lang="en-US" sz="4000" b="0">
                <a:cs typeface="+mj-cs"/>
              </a:rPr>
              <a:t>Elevations in North-South Divisions</a:t>
            </a:r>
          </a:p>
        </p:txBody>
      </p:sp>
      <p:sp>
        <p:nvSpPr>
          <p:cNvPr id="51207" name="Oval 7"/>
          <p:cNvSpPr>
            <a:spLocks noChangeArrowheads="1"/>
          </p:cNvSpPr>
          <p:nvPr/>
        </p:nvSpPr>
        <p:spPr bwMode="auto">
          <a:xfrm rot="368868">
            <a:off x="5332413" y="1527175"/>
            <a:ext cx="685800" cy="5867400"/>
          </a:xfrm>
          <a:prstGeom prst="ellipse">
            <a:avLst/>
          </a:prstGeom>
          <a:noFill/>
          <a:ln w="2857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1210" name="Text Box 10"/>
          <p:cNvSpPr txBox="1">
            <a:spLocks noChangeArrowheads="1"/>
          </p:cNvSpPr>
          <p:nvPr/>
        </p:nvSpPr>
        <p:spPr bwMode="auto">
          <a:xfrm>
            <a:off x="3200400" y="3657600"/>
            <a:ext cx="2209800" cy="641350"/>
          </a:xfrm>
          <a:prstGeom prst="rect">
            <a:avLst/>
          </a:prstGeom>
          <a:solidFill>
            <a:srgbClr val="0033CC"/>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spAutoFit/>
          </a:bodyPr>
          <a:lstStyle/>
          <a:p>
            <a:pPr>
              <a:defRPr/>
            </a:pPr>
            <a:r>
              <a:rPr lang="en-US">
                <a:effectLst>
                  <a:outerShdw blurRad="38100" dist="38100" dir="2700000" algn="tl">
                    <a:srgbClr val="000000"/>
                  </a:outerShdw>
                </a:effectLst>
                <a:cs typeface="+mn-cs"/>
              </a:rPr>
              <a:t>Jordan Rift</a:t>
            </a:r>
          </a:p>
        </p:txBody>
      </p:sp>
      <p:sp>
        <p:nvSpPr>
          <p:cNvPr id="51211" name="Text Box 11"/>
          <p:cNvSpPr txBox="1">
            <a:spLocks noChangeArrowheads="1"/>
          </p:cNvSpPr>
          <p:nvPr/>
        </p:nvSpPr>
        <p:spPr bwMode="auto">
          <a:xfrm>
            <a:off x="8529638" y="60325"/>
            <a:ext cx="538162" cy="457200"/>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alpha val="50000"/>
                    </a:schemeClr>
                  </a:outerShdw>
                </a:effectLst>
              </a14:hiddenEffects>
            </a:ext>
          </a:extLst>
        </p:spPr>
        <p:txBody>
          <a:bodyPr wrap="none">
            <a:spAutoFit/>
          </a:bodyPr>
          <a:lstStyle/>
          <a:p>
            <a:pPr>
              <a:defRPr/>
            </a:pPr>
            <a:r>
              <a:rPr lang="en-US" sz="2400">
                <a:solidFill>
                  <a:schemeClr val="bg2"/>
                </a:solidFill>
                <a:latin typeface="Charcoal" charset="0"/>
                <a:cs typeface="+mn-cs"/>
              </a:rPr>
              <a:t>40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fade">
                                      <p:cBhvr>
                                        <p:cTn id="7" dur="2000"/>
                                        <p:tgtEl>
                                          <p:spTgt spid="51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51207"/>
                                        </p:tgtEl>
                                        <p:attrNameLst>
                                          <p:attrName>style.visibility</p:attrName>
                                        </p:attrNameLst>
                                      </p:cBhvr>
                                      <p:to>
                                        <p:strVal val="visible"/>
                                      </p:to>
                                    </p:set>
                                    <p:anim calcmode="lin" valueType="num">
                                      <p:cBhvr>
                                        <p:cTn id="12" dur="500" fill="hold"/>
                                        <p:tgtEl>
                                          <p:spTgt spid="51207"/>
                                        </p:tgtEl>
                                        <p:attrNameLst>
                                          <p:attrName>ppt_w</p:attrName>
                                        </p:attrNameLst>
                                      </p:cBhvr>
                                      <p:tavLst>
                                        <p:tav tm="0">
                                          <p:val>
                                            <p:fltVal val="0"/>
                                          </p:val>
                                        </p:tav>
                                        <p:tav tm="100000">
                                          <p:val>
                                            <p:strVal val="#ppt_w"/>
                                          </p:val>
                                        </p:tav>
                                      </p:tavLst>
                                    </p:anim>
                                    <p:anim calcmode="lin" valueType="num">
                                      <p:cBhvr>
                                        <p:cTn id="13" dur="500" fill="hold"/>
                                        <p:tgtEl>
                                          <p:spTgt spid="51207"/>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1210"/>
                                        </p:tgtEl>
                                        <p:attrNameLst>
                                          <p:attrName>style.visibility</p:attrName>
                                        </p:attrNameLst>
                                      </p:cBhvr>
                                      <p:to>
                                        <p:strVal val="visible"/>
                                      </p:to>
                                    </p:set>
                                    <p:anim calcmode="lin" valueType="num">
                                      <p:cBhvr additive="base">
                                        <p:cTn id="18" dur="500" fill="hold"/>
                                        <p:tgtEl>
                                          <p:spTgt spid="51210"/>
                                        </p:tgtEl>
                                        <p:attrNameLst>
                                          <p:attrName>ppt_x</p:attrName>
                                        </p:attrNameLst>
                                      </p:cBhvr>
                                      <p:tavLst>
                                        <p:tav tm="0">
                                          <p:val>
                                            <p:strVal val="#ppt_x"/>
                                          </p:val>
                                        </p:tav>
                                        <p:tav tm="100000">
                                          <p:val>
                                            <p:strVal val="#ppt_x"/>
                                          </p:val>
                                        </p:tav>
                                      </p:tavLst>
                                    </p:anim>
                                    <p:anim calcmode="lin" valueType="num">
                                      <p:cBhvr additive="base">
                                        <p:cTn id="19" dur="500" fill="hold"/>
                                        <p:tgtEl>
                                          <p:spTgt spid="512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nimBg="1"/>
      <p:bldP spid="51207" grpId="0" animBg="1"/>
      <p:bldP spid="512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9" name="Rectangle 7"/>
          <p:cNvSpPr>
            <a:spLocks noGrp="1" noRot="1" noChangeArrowheads="1"/>
          </p:cNvSpPr>
          <p:nvPr>
            <p:ph type="title" idx="4294967295"/>
          </p:nvPr>
        </p:nvSpPr>
        <p:spPr/>
        <p:txBody>
          <a:bodyPr/>
          <a:lstStyle/>
          <a:p>
            <a:pPr algn="l" eaLnBrk="1" hangingPunct="1">
              <a:defRPr/>
            </a:pPr>
            <a:r>
              <a:rPr lang="en-US">
                <a:cs typeface="+mj-cs"/>
              </a:rPr>
              <a:t>Quiz #2</a:t>
            </a:r>
          </a:p>
        </p:txBody>
      </p:sp>
      <p:pic>
        <p:nvPicPr>
          <p:cNvPr id="340996" name="Picture 4"/>
          <p:cNvPicPr>
            <a:picLocks noChangeAspect="1" noChangeArrowheads="1"/>
          </p:cNvPicPr>
          <p:nvPr/>
        </p:nvPicPr>
        <p:blipFill>
          <a:blip r:embed="rId3">
            <a:clrChange>
              <a:clrFrom>
                <a:srgbClr val="6D6D6D"/>
              </a:clrFrom>
              <a:clrTo>
                <a:srgbClr val="6D6D6D">
                  <a:alpha val="0"/>
                </a:srgbClr>
              </a:clrTo>
            </a:clrChange>
            <a:alphaModFix amt="50000"/>
            <a:extLst>
              <a:ext uri="{28A0092B-C50C-407E-A947-70E740481C1C}">
                <a14:useLocalDpi xmlns:a14="http://schemas.microsoft.com/office/drawing/2010/main"/>
              </a:ext>
            </a:extLst>
          </a:blip>
          <a:srcRect/>
          <a:stretch>
            <a:fillRect/>
          </a:stretch>
        </p:blipFill>
        <p:spPr bwMode="auto">
          <a:xfrm>
            <a:off x="0" y="0"/>
            <a:ext cx="5454650" cy="6858000"/>
          </a:xfrm>
          <a:prstGeom prst="rect">
            <a:avLst/>
          </a:prstGeom>
          <a:solidFill>
            <a:schemeClr val="tx1">
              <a:alpha val="50000"/>
            </a:schemeClr>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40997" name="Text Box 5"/>
          <p:cNvSpPr txBox="1">
            <a:spLocks noChangeArrowheads="1"/>
          </p:cNvSpPr>
          <p:nvPr/>
        </p:nvSpPr>
        <p:spPr bwMode="auto">
          <a:xfrm>
            <a:off x="8610600" y="76200"/>
            <a:ext cx="3365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fontAlgn="base" hangingPunct="1">
              <a:spcBef>
                <a:spcPct val="0"/>
              </a:spcBef>
              <a:defRPr/>
            </a:pPr>
            <a:r>
              <a:rPr lang="en-US" sz="2400" b="1">
                <a:latin typeface="Times New Roman" charset="0"/>
                <a:cs typeface="+mn-cs"/>
              </a:rPr>
              <a:t>2</a:t>
            </a:r>
          </a:p>
        </p:txBody>
      </p:sp>
      <p:sp>
        <p:nvSpPr>
          <p:cNvPr id="340998" name="Line 6"/>
          <p:cNvSpPr>
            <a:spLocks noChangeShapeType="1"/>
          </p:cNvSpPr>
          <p:nvPr/>
        </p:nvSpPr>
        <p:spPr bwMode="auto">
          <a:xfrm>
            <a:off x="5181600" y="4191000"/>
            <a:ext cx="3962400" cy="0"/>
          </a:xfrm>
          <a:prstGeom prst="line">
            <a:avLst/>
          </a:prstGeom>
          <a:noFill/>
          <a:ln w="57150">
            <a:solidFill>
              <a:srgbClr val="FF0000"/>
            </a:solidFill>
            <a:round/>
            <a:headEnd/>
            <a:tailEnd/>
          </a:ln>
          <a:effectLst>
            <a:outerShdw blurRad="63500" dist="38099" dir="2700000" algn="ctr" rotWithShape="0">
              <a:schemeClr val="bg2">
                <a:alpha val="50000"/>
              </a:schemeClr>
            </a:outerShdw>
          </a:effectLst>
          <a:extLst>
            <a:ext uri="{909E8E84-426E-40dd-AFC4-6F175D3DCCD1}">
              <a14:hiddenFill xmlns="" xmlns:a14="http://schemas.microsoft.com/office/drawing/2010/main">
                <a:noFill/>
              </a14:hiddenFill>
            </a:ext>
          </a:extLst>
        </p:spPr>
        <p:txBody>
          <a:bodyPr>
            <a:spAutoFit/>
          </a:bodyPr>
          <a:lstStyle/>
          <a:p>
            <a:pPr>
              <a:defRPr/>
            </a:pPr>
            <a:endParaRPr lang="en-US">
              <a:effectLst>
                <a:outerShdw blurRad="38100" dist="38100" dir="2700000" algn="tl">
                  <a:srgbClr val="000000">
                    <a:alpha val="43137"/>
                  </a:srgbClr>
                </a:outerShdw>
              </a:effectLst>
              <a:cs typeface="+mn-cs"/>
            </a:endParaRPr>
          </a:p>
        </p:txBody>
      </p:sp>
      <p:sp>
        <p:nvSpPr>
          <p:cNvPr id="340994" name="Text Box 2"/>
          <p:cNvSpPr txBox="1">
            <a:spLocks noChangeArrowheads="1"/>
          </p:cNvSpPr>
          <p:nvPr/>
        </p:nvSpPr>
        <p:spPr bwMode="auto">
          <a:xfrm>
            <a:off x="5181600" y="4953000"/>
            <a:ext cx="3968750" cy="1800225"/>
          </a:xfrm>
          <a:prstGeom prst="rect">
            <a:avLst/>
          </a:prstGeom>
          <a:solidFill>
            <a:schemeClr val="bg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fontAlgn="base" hangingPunct="1">
              <a:spcBef>
                <a:spcPct val="0"/>
              </a:spcBef>
              <a:defRPr/>
            </a:pPr>
            <a:r>
              <a:rPr lang="en-US" altLang="zh-CN" sz="2800" b="1">
                <a:latin typeface="Arial" charset="0"/>
                <a:ea typeface="SimSun" charset="0"/>
                <a:cs typeface="SimSun" charset="0"/>
              </a:rPr>
              <a:t>Quiz #2: Every Geographical Location in the Gospels</a:t>
            </a:r>
            <a:r>
              <a:rPr lang="en-US" altLang="zh-CN" sz="2800">
                <a:latin typeface="Times New Roman" charset="0"/>
                <a:ea typeface="SimSun" charset="0"/>
                <a:cs typeface="SimSun" charset="0"/>
              </a:rPr>
              <a:t> </a:t>
            </a:r>
            <a:endParaRPr lang="en-US" sz="2800">
              <a:latin typeface="Times New Roman" charset="0"/>
              <a:ea typeface="SimSun" charset="0"/>
              <a:cs typeface="SimSun"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rrowheads="1"/>
          </p:cNvSpPr>
          <p:nvPr>
            <p:ph type="title"/>
          </p:nvPr>
        </p:nvSpPr>
        <p:spPr/>
        <p:txBody>
          <a:bodyPr/>
          <a:lstStyle/>
          <a:p>
            <a:pPr eaLnBrk="1" hangingPunct="1">
              <a:defRPr/>
            </a:pPr>
            <a:r>
              <a:rPr lang="en-US">
                <a:cs typeface="+mj-cs"/>
              </a:rPr>
              <a:t>Jordan Rift</a:t>
            </a:r>
          </a:p>
        </p:txBody>
      </p:sp>
      <p:sp>
        <p:nvSpPr>
          <p:cNvPr id="52227" name="Rectangle 3"/>
          <p:cNvSpPr>
            <a:spLocks noGrp="1" noChangeArrowheads="1"/>
          </p:cNvSpPr>
          <p:nvPr>
            <p:ph type="body" sz="half" idx="1"/>
          </p:nvPr>
        </p:nvSpPr>
        <p:spPr>
          <a:xfrm>
            <a:off x="457200" y="1600200"/>
            <a:ext cx="4038600" cy="609600"/>
          </a:xfrm>
        </p:spPr>
        <p:txBody>
          <a:bodyPr/>
          <a:lstStyle/>
          <a:p>
            <a:pPr eaLnBrk="1" hangingPunct="1">
              <a:defRPr/>
            </a:pPr>
            <a:r>
              <a:rPr lang="en-US" b="1">
                <a:cs typeface="+mn-cs"/>
              </a:rPr>
              <a:t>Deep Depression</a:t>
            </a:r>
          </a:p>
        </p:txBody>
      </p:sp>
      <p:sp>
        <p:nvSpPr>
          <p:cNvPr id="52228" name="Rectangle 4"/>
          <p:cNvSpPr>
            <a:spLocks noChangeArrowheads="1"/>
          </p:cNvSpPr>
          <p:nvPr/>
        </p:nvSpPr>
        <p:spPr bwMode="auto">
          <a:xfrm>
            <a:off x="0" y="2209800"/>
            <a:ext cx="3810000" cy="228600"/>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nchor="ctr">
            <a:spAutoFit/>
          </a:bodyPr>
          <a:lstStyle/>
          <a:p>
            <a:pPr>
              <a:defRPr/>
            </a:pPr>
            <a:endParaRPr lang="en-US">
              <a:effectLst>
                <a:outerShdw blurRad="38100" dist="38100" dir="2700000" algn="tl">
                  <a:srgbClr val="000000">
                    <a:alpha val="43137"/>
                  </a:srgbClr>
                </a:outerShdw>
              </a:effectLst>
              <a:cs typeface="+mn-cs"/>
            </a:endParaRPr>
          </a:p>
        </p:txBody>
      </p:sp>
      <p:pic>
        <p:nvPicPr>
          <p:cNvPr id="52231" name="Picture 7"/>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2819400" y="2514600"/>
            <a:ext cx="6096000" cy="4081463"/>
          </a:xfrm>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cap="flat" cmpd="sng">
                <a:solidFill>
                  <a:schemeClr val="accent1"/>
                </a:solidFill>
                <a:prstDash val="solid"/>
                <a:miter lim="800000"/>
                <a:headEnd/>
                <a:tailEnd/>
              </a14:hiddenLine>
            </a:ext>
            <a:ext uri="{AF507438-7753-43e0-B8FC-AC1667EBCBE1}">
              <a14:hiddenEffects xmlns="" xmlns:a14="http://schemas.microsoft.com/office/drawing/2010/main">
                <a:effectLst>
                  <a:outerShdw blurRad="63500" dist="35921" dir="2700000" algn="ctr" rotWithShape="0">
                    <a:schemeClr val="bg2">
                      <a:alpha val="50000"/>
                    </a:schemeClr>
                  </a:outerShdw>
                </a:effectLst>
              </a14:hiddenEffects>
            </a:ext>
          </a:extLst>
        </p:spPr>
      </p:pic>
      <p:sp>
        <p:nvSpPr>
          <p:cNvPr id="52233" name="Rectangle 9"/>
          <p:cNvSpPr>
            <a:spLocks noChangeArrowheads="1"/>
          </p:cNvSpPr>
          <p:nvPr/>
        </p:nvSpPr>
        <p:spPr bwMode="auto">
          <a:xfrm>
            <a:off x="381000" y="2667000"/>
            <a:ext cx="2209800" cy="274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fontAlgn="base" hangingPunct="1">
              <a:spcBef>
                <a:spcPct val="20000"/>
              </a:spcBef>
              <a:buClr>
                <a:schemeClr val="hlink"/>
              </a:buClr>
              <a:buSzPct val="70000"/>
              <a:buFont typeface="Wingdings" charset="0"/>
              <a:buNone/>
              <a:defRPr/>
            </a:pPr>
            <a:r>
              <a:rPr lang="en-US" sz="2800">
                <a:effectLst>
                  <a:outerShdw blurRad="38100" dist="38100" dir="2700000" algn="tl">
                    <a:srgbClr val="000000"/>
                  </a:outerShdw>
                </a:effectLst>
                <a:cs typeface="+mn-cs"/>
              </a:rPr>
              <a:t>From the Wilderness of Judea looking east to the Salt Sea below</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Jericho Wal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6050" y="-27384"/>
            <a:ext cx="9436100" cy="656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899592" y="1700809"/>
            <a:ext cx="2592288" cy="576064"/>
          </a:xfrm>
          <a:prstGeom prst="rect">
            <a:avLst/>
          </a:prstGeom>
          <a:solidFill>
            <a:srgbClr val="800000"/>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eaLnBrk="1" hangingPunct="1">
              <a:defRPr/>
            </a:pPr>
            <a:r>
              <a:rPr lang="en-US" sz="2400" b="1" dirty="0">
                <a:solidFill>
                  <a:schemeClr val="bg1"/>
                </a:solidFill>
                <a:latin typeface="Arial"/>
                <a:cs typeface="Arial"/>
              </a:rPr>
              <a:t>Inner Wall</a:t>
            </a:r>
          </a:p>
        </p:txBody>
      </p:sp>
      <p:sp>
        <p:nvSpPr>
          <p:cNvPr id="5" name="Rectangle 2"/>
          <p:cNvSpPr txBox="1">
            <a:spLocks noChangeArrowheads="1"/>
          </p:cNvSpPr>
          <p:nvPr/>
        </p:nvSpPr>
        <p:spPr bwMode="auto">
          <a:xfrm rot="1086462">
            <a:off x="6109497" y="3241517"/>
            <a:ext cx="2592288" cy="576064"/>
          </a:xfrm>
          <a:prstGeom prst="rect">
            <a:avLst/>
          </a:prstGeom>
          <a:solidFill>
            <a:srgbClr val="800000"/>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eaLnBrk="1" hangingPunct="1">
              <a:defRPr/>
            </a:pPr>
            <a:r>
              <a:rPr lang="en-US" sz="2400" b="1" dirty="0">
                <a:solidFill>
                  <a:schemeClr val="bg1"/>
                </a:solidFill>
                <a:latin typeface="Arial"/>
                <a:cs typeface="Arial"/>
              </a:rPr>
              <a:t>Outer Wall</a:t>
            </a:r>
          </a:p>
        </p:txBody>
      </p:sp>
      <p:sp>
        <p:nvSpPr>
          <p:cNvPr id="2" name="Down Arrow 1"/>
          <p:cNvSpPr/>
          <p:nvPr/>
        </p:nvSpPr>
        <p:spPr bwMode="auto">
          <a:xfrm>
            <a:off x="107504" y="1196752"/>
            <a:ext cx="720080" cy="1656184"/>
          </a:xfrm>
          <a:prstGeom prst="downArrow">
            <a:avLst/>
          </a:prstGeom>
          <a:solidFill>
            <a:srgbClr val="800000"/>
          </a:solidFill>
          <a:ln>
            <a:noFill/>
          </a:ln>
          <a:effectLst>
            <a:outerShdw blurRad="63500" dist="35921" dir="2700000" algn="ctr" rotWithShape="0">
              <a:schemeClr val="bg2">
                <a:alpha val="50000"/>
              </a:schemeClr>
            </a:outerShdw>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t"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rgbClr val="000000"/>
              </a:solidFill>
              <a:effectLst/>
              <a:latin typeface="Garamond" charset="0"/>
              <a:ea typeface="ＭＳ Ｐゴシック" charset="0"/>
            </a:endParaRPr>
          </a:p>
        </p:txBody>
      </p:sp>
      <p:sp>
        <p:nvSpPr>
          <p:cNvPr id="378882" name="Rectangle 2"/>
          <p:cNvSpPr>
            <a:spLocks noGrp="1" noChangeArrowheads="1"/>
          </p:cNvSpPr>
          <p:nvPr>
            <p:ph type="ctrTitle"/>
          </p:nvPr>
        </p:nvSpPr>
        <p:spPr>
          <a:xfrm>
            <a:off x="0" y="-27384"/>
            <a:ext cx="1979712" cy="1245063"/>
          </a:xfrm>
          <a:solidFill>
            <a:srgbClr val="800000"/>
          </a:solidFill>
        </p:spPr>
        <p:txBody>
          <a:bodyPr/>
          <a:lstStyle/>
          <a:p>
            <a:pPr algn="l" eaLnBrk="1" hangingPunct="1">
              <a:defRPr/>
            </a:pPr>
            <a:r>
              <a:rPr lang="en-US" sz="3200" b="1" dirty="0">
                <a:solidFill>
                  <a:schemeClr val="bg1"/>
                </a:solidFill>
                <a:latin typeface="Arial"/>
                <a:cs typeface="Arial"/>
              </a:rPr>
              <a:t>Jericho City</a:t>
            </a:r>
          </a:p>
        </p:txBody>
      </p:sp>
      <p:sp>
        <p:nvSpPr>
          <p:cNvPr id="6" name="Striped Right Arrow 5"/>
          <p:cNvSpPr/>
          <p:nvPr/>
        </p:nvSpPr>
        <p:spPr bwMode="auto">
          <a:xfrm rot="768685">
            <a:off x="3624985" y="1788546"/>
            <a:ext cx="864096" cy="648072"/>
          </a:xfrm>
          <a:prstGeom prst="stripedRightArrow">
            <a:avLst/>
          </a:prstGeom>
          <a:solidFill>
            <a:srgbClr val="800000"/>
          </a:solidFill>
          <a:ln>
            <a:noFill/>
          </a:ln>
          <a:effectLst>
            <a:outerShdw blurRad="63500" dist="35921" dir="2700000" algn="ctr" rotWithShape="0">
              <a:schemeClr val="bg2">
                <a:alpha val="50000"/>
              </a:schemeClr>
            </a:outerShdw>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t"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rgbClr val="000000"/>
              </a:solidFill>
              <a:effectLst/>
              <a:latin typeface="Garamond" charset="0"/>
              <a:ea typeface="ＭＳ Ｐゴシック" charset="0"/>
            </a:endParaRPr>
          </a:p>
        </p:txBody>
      </p:sp>
      <p:sp>
        <p:nvSpPr>
          <p:cNvPr id="9" name="Striped Right Arrow 8"/>
          <p:cNvSpPr/>
          <p:nvPr/>
        </p:nvSpPr>
        <p:spPr bwMode="auto">
          <a:xfrm rot="1236897">
            <a:off x="7250712" y="2652640"/>
            <a:ext cx="864096" cy="648072"/>
          </a:xfrm>
          <a:prstGeom prst="stripedRightArrow">
            <a:avLst/>
          </a:prstGeom>
          <a:solidFill>
            <a:srgbClr val="800000"/>
          </a:solidFill>
          <a:ln>
            <a:noFill/>
          </a:ln>
          <a:effectLst>
            <a:outerShdw blurRad="63500" dist="35921" dir="2700000" algn="ctr" rotWithShape="0">
              <a:schemeClr val="bg2">
                <a:alpha val="50000"/>
              </a:schemeClr>
            </a:outerShdw>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t"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rgbClr val="000000"/>
              </a:solidFill>
              <a:effectLst/>
              <a:latin typeface="Garamond" charset="0"/>
              <a:ea typeface="ＭＳ Ｐゴシック" charset="0"/>
            </a:endParaRPr>
          </a:p>
        </p:txBody>
      </p:sp>
      <p:sp>
        <p:nvSpPr>
          <p:cNvPr id="10" name="Rectangle 2"/>
          <p:cNvSpPr txBox="1">
            <a:spLocks noChangeArrowheads="1"/>
          </p:cNvSpPr>
          <p:nvPr/>
        </p:nvSpPr>
        <p:spPr bwMode="auto">
          <a:xfrm>
            <a:off x="2411760" y="2924944"/>
            <a:ext cx="648072" cy="504056"/>
          </a:xfrm>
          <a:prstGeom prst="rect">
            <a:avLst/>
          </a:prstGeom>
          <a:solidFill>
            <a:srgbClr val="800000"/>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eaLnBrk="1" hangingPunct="1">
              <a:defRPr/>
            </a:pPr>
            <a:r>
              <a:rPr lang="en-US" sz="2400" b="1" dirty="0">
                <a:solidFill>
                  <a:schemeClr val="bg1"/>
                </a:solidFill>
                <a:latin typeface="Arial"/>
                <a:cs typeface="Arial"/>
              </a:rPr>
              <a:t>D</a:t>
            </a:r>
          </a:p>
        </p:txBody>
      </p:sp>
      <p:sp>
        <p:nvSpPr>
          <p:cNvPr id="11" name="Rectangle 2"/>
          <p:cNvSpPr txBox="1">
            <a:spLocks noChangeArrowheads="1"/>
          </p:cNvSpPr>
          <p:nvPr/>
        </p:nvSpPr>
        <p:spPr bwMode="auto">
          <a:xfrm>
            <a:off x="6228184" y="3789040"/>
            <a:ext cx="648072" cy="504056"/>
          </a:xfrm>
          <a:prstGeom prst="rect">
            <a:avLst/>
          </a:prstGeom>
          <a:solidFill>
            <a:srgbClr val="800000"/>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eaLnBrk="1" hangingPunct="1">
              <a:defRPr/>
            </a:pPr>
            <a:r>
              <a:rPr lang="en-US" sz="2400" b="1" dirty="0">
                <a:solidFill>
                  <a:schemeClr val="bg1"/>
                </a:solidFill>
                <a:latin typeface="Arial"/>
                <a:cs typeface="Arial"/>
              </a:rPr>
              <a:t>D</a:t>
            </a:r>
          </a:p>
        </p:txBody>
      </p:sp>
      <p:sp>
        <p:nvSpPr>
          <p:cNvPr id="12" name="Rectangle 2"/>
          <p:cNvSpPr txBox="1">
            <a:spLocks noChangeArrowheads="1"/>
          </p:cNvSpPr>
          <p:nvPr/>
        </p:nvSpPr>
        <p:spPr bwMode="auto">
          <a:xfrm>
            <a:off x="251520" y="4509120"/>
            <a:ext cx="648072" cy="504056"/>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eaLnBrk="1" hangingPunct="1">
              <a:defRPr/>
            </a:pPr>
            <a:r>
              <a:rPr lang="en-US" sz="2400" b="1" dirty="0">
                <a:solidFill>
                  <a:schemeClr val="bg1"/>
                </a:solidFill>
                <a:latin typeface="Arial"/>
                <a:cs typeface="Arial"/>
              </a:rPr>
              <a:t>B</a:t>
            </a:r>
          </a:p>
        </p:txBody>
      </p:sp>
      <p:sp>
        <p:nvSpPr>
          <p:cNvPr id="7" name="Rectangle 6"/>
          <p:cNvSpPr/>
          <p:nvPr/>
        </p:nvSpPr>
        <p:spPr bwMode="auto">
          <a:xfrm>
            <a:off x="-36512" y="5877272"/>
            <a:ext cx="9180512" cy="980728"/>
          </a:xfrm>
          <a:prstGeom prst="rect">
            <a:avLst/>
          </a:prstGeom>
          <a:solidFill>
            <a:srgbClr val="FFFFFF"/>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t"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rgbClr val="000000"/>
              </a:solidFill>
              <a:effectLst/>
              <a:latin typeface="Garamond" charset="0"/>
              <a:ea typeface="ＭＳ Ｐゴシック" charset="0"/>
            </a:endParaRPr>
          </a:p>
        </p:txBody>
      </p:sp>
      <p:sp>
        <p:nvSpPr>
          <p:cNvPr id="13" name="Rectangle 2"/>
          <p:cNvSpPr txBox="1">
            <a:spLocks noChangeArrowheads="1"/>
          </p:cNvSpPr>
          <p:nvPr/>
        </p:nvSpPr>
        <p:spPr bwMode="auto">
          <a:xfrm>
            <a:off x="359024" y="5805264"/>
            <a:ext cx="8352928" cy="504056"/>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eaLnBrk="1" hangingPunct="1">
              <a:defRPr/>
            </a:pPr>
            <a:r>
              <a:rPr lang="en-US" sz="2400" b="1" dirty="0">
                <a:solidFill>
                  <a:schemeClr val="tx1"/>
                </a:solidFill>
                <a:latin typeface="Arial"/>
                <a:cs typeface="Arial"/>
              </a:rPr>
              <a:t>The Fallen Walls of City IV (From a Measured Drawing)</a:t>
            </a:r>
          </a:p>
        </p:txBody>
      </p:sp>
      <p:sp>
        <p:nvSpPr>
          <p:cNvPr id="14" name="Rectangle 2"/>
          <p:cNvSpPr txBox="1">
            <a:spLocks noChangeArrowheads="1"/>
          </p:cNvSpPr>
          <p:nvPr/>
        </p:nvSpPr>
        <p:spPr bwMode="auto">
          <a:xfrm>
            <a:off x="-180528" y="6309320"/>
            <a:ext cx="9144000" cy="504056"/>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eaLnBrk="1" hangingPunct="1">
              <a:defRPr/>
            </a:pPr>
            <a:r>
              <a:rPr lang="en-US" sz="2000" b="1" dirty="0">
                <a:solidFill>
                  <a:schemeClr val="tx1"/>
                </a:solidFill>
                <a:latin typeface="Arial"/>
                <a:cs typeface="Arial"/>
              </a:rPr>
              <a:t>B. Brick wall of the 2</a:t>
            </a:r>
            <a:r>
              <a:rPr lang="en-US" sz="2000" b="1" baseline="30000" dirty="0">
                <a:solidFill>
                  <a:schemeClr val="tx1"/>
                </a:solidFill>
                <a:latin typeface="Arial"/>
                <a:cs typeface="Arial"/>
              </a:rPr>
              <a:t>nd</a:t>
            </a:r>
            <a:r>
              <a:rPr lang="en-US" sz="2000" b="1" dirty="0">
                <a:solidFill>
                  <a:schemeClr val="tx1"/>
                </a:solidFill>
                <a:latin typeface="Arial"/>
                <a:cs typeface="Arial"/>
              </a:rPr>
              <a:t> City on the western scarp.  </a:t>
            </a:r>
            <a:r>
              <a:rPr lang="en-US" sz="2000" b="1" dirty="0">
                <a:solidFill>
                  <a:srgbClr val="800000"/>
                </a:solidFill>
                <a:latin typeface="Arial"/>
                <a:cs typeface="Arial"/>
              </a:rPr>
              <a:t>DD. Walls of 4</a:t>
            </a:r>
            <a:r>
              <a:rPr lang="en-US" sz="2000" b="1" baseline="30000" dirty="0">
                <a:solidFill>
                  <a:srgbClr val="800000"/>
                </a:solidFill>
                <a:latin typeface="Arial"/>
                <a:cs typeface="Arial"/>
              </a:rPr>
              <a:t>th</a:t>
            </a:r>
            <a:r>
              <a:rPr lang="en-US" sz="2000" b="1" dirty="0">
                <a:solidFill>
                  <a:srgbClr val="800000"/>
                </a:solidFill>
                <a:latin typeface="Arial"/>
                <a:cs typeface="Arial"/>
              </a:rPr>
              <a:t> City</a:t>
            </a:r>
          </a:p>
        </p:txBody>
      </p:sp>
      <p:sp>
        <p:nvSpPr>
          <p:cNvPr id="15" name="Up Arrow 14"/>
          <p:cNvSpPr/>
          <p:nvPr/>
        </p:nvSpPr>
        <p:spPr bwMode="auto">
          <a:xfrm rot="18805271">
            <a:off x="4440478" y="2876464"/>
            <a:ext cx="576064" cy="4248000"/>
          </a:xfrm>
          <a:prstGeom prst="upArrow">
            <a:avLst/>
          </a:prstGeom>
          <a:solidFill>
            <a:srgbClr val="800000"/>
          </a:solidFill>
          <a:ln>
            <a:noFill/>
          </a:ln>
          <a:effectLst>
            <a:outerShdw blurRad="63500" dist="35921" dir="2700000" algn="ctr" rotWithShape="0">
              <a:schemeClr val="bg2">
                <a:alpha val="50000"/>
              </a:schemeClr>
            </a:outerShdw>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t"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rgbClr val="000000"/>
              </a:solidFill>
              <a:effectLst/>
              <a:latin typeface="Garamond" charset="0"/>
              <a:ea typeface="ＭＳ Ｐゴシック" charset="0"/>
            </a:endParaRPr>
          </a:p>
        </p:txBody>
      </p:sp>
      <p:sp>
        <p:nvSpPr>
          <p:cNvPr id="18" name="Up Arrow 17"/>
          <p:cNvSpPr/>
          <p:nvPr/>
        </p:nvSpPr>
        <p:spPr bwMode="auto">
          <a:xfrm rot="299768">
            <a:off x="6220206" y="4474412"/>
            <a:ext cx="576064" cy="1871998"/>
          </a:xfrm>
          <a:prstGeom prst="upArrow">
            <a:avLst/>
          </a:prstGeom>
          <a:solidFill>
            <a:srgbClr val="800000"/>
          </a:solidFill>
          <a:ln>
            <a:noFill/>
          </a:ln>
          <a:effectLst>
            <a:outerShdw blurRad="63500" dist="35921" dir="2700000" algn="ctr" rotWithShape="0">
              <a:schemeClr val="bg2">
                <a:alpha val="50000"/>
              </a:schemeClr>
            </a:outerShdw>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t"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rgbClr val="000000"/>
              </a:solidFill>
              <a:effectLst/>
              <a:latin typeface="Garamond" charset="0"/>
              <a:ea typeface="ＭＳ Ｐゴシック" charset="0"/>
            </a:endParaRPr>
          </a:p>
        </p:txBody>
      </p:sp>
      <p:sp>
        <p:nvSpPr>
          <p:cNvPr id="19" name="Up Arrow 18"/>
          <p:cNvSpPr/>
          <p:nvPr/>
        </p:nvSpPr>
        <p:spPr bwMode="auto">
          <a:xfrm rot="299768">
            <a:off x="110213" y="5170502"/>
            <a:ext cx="576064" cy="1187998"/>
          </a:xfrm>
          <a:prstGeom prst="upArrow">
            <a:avLst/>
          </a:prstGeom>
          <a:solidFill>
            <a:schemeClr val="tx1"/>
          </a:solidFill>
          <a:ln>
            <a:noFill/>
          </a:ln>
          <a:effectLst>
            <a:outerShdw blurRad="63500" dist="35921" dir="2700000" algn="ctr" rotWithShape="0">
              <a:schemeClr val="bg2">
                <a:alpha val="50000"/>
              </a:schemeClr>
            </a:outerShdw>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t"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rgbClr val="000000"/>
              </a:solidFill>
              <a:effectLst/>
              <a:latin typeface="Garamond"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P spid="15" grpId="0" animBg="1"/>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p:spPr>
      </p:pic>
      <p:sp>
        <p:nvSpPr>
          <p:cNvPr id="53251" name="Rectangle 3"/>
          <p:cNvSpPr>
            <a:spLocks noGrp="1" noChangeArrowheads="1"/>
          </p:cNvSpPr>
          <p:nvPr>
            <p:ph type="title"/>
          </p:nvPr>
        </p:nvSpPr>
        <p:spPr>
          <a:xfrm>
            <a:off x="304800" y="228600"/>
            <a:ext cx="3048000" cy="1828800"/>
          </a:xfrm>
          <a:solidFill>
            <a:srgbClr val="FF0000"/>
          </a:solidFill>
          <a:ln>
            <a:solidFill>
              <a:schemeClr val="bg2"/>
            </a:solidFill>
            <a:miter lim="800000"/>
            <a:headEnd/>
            <a:tailEnd/>
          </a:ln>
        </p:spPr>
        <p:txBody>
          <a:bodyPr/>
          <a:lstStyle/>
          <a:p>
            <a:pPr eaLnBrk="1" hangingPunct="1">
              <a:defRPr/>
            </a:pPr>
            <a:r>
              <a:rPr lang="en-US" sz="4000" b="0">
                <a:cs typeface="+mj-cs"/>
              </a:rPr>
              <a:t>Elevations in North-South Divisions</a:t>
            </a:r>
          </a:p>
        </p:txBody>
      </p:sp>
      <p:sp>
        <p:nvSpPr>
          <p:cNvPr id="53256" name="Oval 8"/>
          <p:cNvSpPr>
            <a:spLocks noChangeArrowheads="1"/>
          </p:cNvSpPr>
          <p:nvPr/>
        </p:nvSpPr>
        <p:spPr bwMode="auto">
          <a:xfrm>
            <a:off x="6096000" y="0"/>
            <a:ext cx="762000" cy="7315200"/>
          </a:xfrm>
          <a:prstGeom prst="ellipse">
            <a:avLst/>
          </a:prstGeom>
          <a:noFill/>
          <a:ln w="2857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3258" name="Text Box 10"/>
          <p:cNvSpPr txBox="1">
            <a:spLocks noChangeArrowheads="1"/>
          </p:cNvSpPr>
          <p:nvPr/>
        </p:nvSpPr>
        <p:spPr bwMode="auto">
          <a:xfrm>
            <a:off x="3581400" y="3276600"/>
            <a:ext cx="2590800" cy="1190625"/>
          </a:xfrm>
          <a:prstGeom prst="rect">
            <a:avLst/>
          </a:prstGeom>
          <a:solidFill>
            <a:srgbClr val="0033CC"/>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spAutoFit/>
          </a:bodyPr>
          <a:lstStyle/>
          <a:p>
            <a:pPr>
              <a:defRPr/>
            </a:pPr>
            <a:r>
              <a:rPr lang="en-US">
                <a:effectLst>
                  <a:outerShdw blurRad="38100" dist="38100" dir="2700000" algn="tl">
                    <a:srgbClr val="000000"/>
                  </a:outerShdw>
                </a:effectLst>
                <a:cs typeface="+mn-cs"/>
              </a:rPr>
              <a:t>Transjordan Plateau</a:t>
            </a:r>
          </a:p>
        </p:txBody>
      </p:sp>
      <p:sp>
        <p:nvSpPr>
          <p:cNvPr id="53264" name="Text Box 16"/>
          <p:cNvSpPr txBox="1">
            <a:spLocks noChangeArrowheads="1"/>
          </p:cNvSpPr>
          <p:nvPr/>
        </p:nvSpPr>
        <p:spPr bwMode="auto">
          <a:xfrm>
            <a:off x="8529638" y="60325"/>
            <a:ext cx="538162" cy="457200"/>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alpha val="50000"/>
                    </a:schemeClr>
                  </a:outerShdw>
                </a:effectLst>
              </a14:hiddenEffects>
            </a:ext>
          </a:extLst>
        </p:spPr>
        <p:txBody>
          <a:bodyPr wrap="none">
            <a:spAutoFit/>
          </a:bodyPr>
          <a:lstStyle/>
          <a:p>
            <a:pPr>
              <a:defRPr/>
            </a:pPr>
            <a:r>
              <a:rPr lang="en-US" sz="2400">
                <a:solidFill>
                  <a:schemeClr val="bg2"/>
                </a:solidFill>
                <a:latin typeface="Charcoal" charset="0"/>
                <a:cs typeface="+mn-cs"/>
              </a:rPr>
              <a:t>40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251"/>
                                        </p:tgtEl>
                                        <p:attrNameLst>
                                          <p:attrName>style.visibility</p:attrName>
                                        </p:attrNameLst>
                                      </p:cBhvr>
                                      <p:to>
                                        <p:strVal val="visible"/>
                                      </p:to>
                                    </p:set>
                                    <p:animEffect transition="in" filter="fade">
                                      <p:cBhvr>
                                        <p:cTn id="7" dur="2000"/>
                                        <p:tgtEl>
                                          <p:spTgt spid="532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3256"/>
                                        </p:tgtEl>
                                        <p:attrNameLst>
                                          <p:attrName>style.visibility</p:attrName>
                                        </p:attrNameLst>
                                      </p:cBhvr>
                                      <p:to>
                                        <p:strVal val="visible"/>
                                      </p:to>
                                    </p:set>
                                    <p:animEffect transition="in" filter="wipe(down)">
                                      <p:cBhvr>
                                        <p:cTn id="12" dur="500"/>
                                        <p:tgtEl>
                                          <p:spTgt spid="532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3258"/>
                                        </p:tgtEl>
                                        <p:attrNameLst>
                                          <p:attrName>style.visibility</p:attrName>
                                        </p:attrNameLst>
                                      </p:cBhvr>
                                      <p:to>
                                        <p:strVal val="visible"/>
                                      </p:to>
                                    </p:set>
                                    <p:anim calcmode="lin" valueType="num">
                                      <p:cBhvr additive="base">
                                        <p:cTn id="17" dur="500" fill="hold"/>
                                        <p:tgtEl>
                                          <p:spTgt spid="53258"/>
                                        </p:tgtEl>
                                        <p:attrNameLst>
                                          <p:attrName>ppt_x</p:attrName>
                                        </p:attrNameLst>
                                      </p:cBhvr>
                                      <p:tavLst>
                                        <p:tav tm="0">
                                          <p:val>
                                            <p:strVal val="#ppt_x"/>
                                          </p:val>
                                        </p:tav>
                                        <p:tav tm="100000">
                                          <p:val>
                                            <p:strVal val="#ppt_x"/>
                                          </p:val>
                                        </p:tav>
                                      </p:tavLst>
                                    </p:anim>
                                    <p:anim calcmode="lin" valueType="num">
                                      <p:cBhvr additive="base">
                                        <p:cTn id="18" dur="500" fill="hold"/>
                                        <p:tgtEl>
                                          <p:spTgt spid="532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animBg="1"/>
      <p:bldP spid="53256" grpId="0" animBg="1"/>
      <p:bldP spid="5325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rrowheads="1"/>
          </p:cNvSpPr>
          <p:nvPr>
            <p:ph type="title"/>
          </p:nvPr>
        </p:nvSpPr>
        <p:spPr/>
        <p:txBody>
          <a:bodyPr/>
          <a:lstStyle/>
          <a:p>
            <a:pPr eaLnBrk="1" hangingPunct="1">
              <a:defRPr/>
            </a:pPr>
            <a:r>
              <a:rPr lang="en-US" b="0">
                <a:solidFill>
                  <a:schemeClr val="tx1"/>
                </a:solidFill>
                <a:cs typeface="+mj-cs"/>
              </a:rPr>
              <a:t>Transjordan Plateau</a:t>
            </a:r>
          </a:p>
        </p:txBody>
      </p:sp>
      <p:sp>
        <p:nvSpPr>
          <p:cNvPr id="54275" name="Rectangle 3"/>
          <p:cNvSpPr>
            <a:spLocks noGrp="1" noChangeArrowheads="1"/>
          </p:cNvSpPr>
          <p:nvPr>
            <p:ph type="body" sz="half" idx="1"/>
          </p:nvPr>
        </p:nvSpPr>
        <p:spPr>
          <a:xfrm>
            <a:off x="152400" y="1600200"/>
            <a:ext cx="3733800" cy="457200"/>
          </a:xfrm>
        </p:spPr>
        <p:txBody>
          <a:bodyPr/>
          <a:lstStyle/>
          <a:p>
            <a:pPr eaLnBrk="1" hangingPunct="1">
              <a:defRPr/>
            </a:pPr>
            <a:r>
              <a:rPr lang="en-US" b="1">
                <a:cs typeface="+mn-cs"/>
              </a:rPr>
              <a:t>Mt. Nebo</a:t>
            </a:r>
          </a:p>
        </p:txBody>
      </p:sp>
      <p:sp>
        <p:nvSpPr>
          <p:cNvPr id="54276" name="Rectangle 4"/>
          <p:cNvSpPr>
            <a:spLocks noChangeArrowheads="1"/>
          </p:cNvSpPr>
          <p:nvPr/>
        </p:nvSpPr>
        <p:spPr bwMode="auto">
          <a:xfrm>
            <a:off x="0" y="2057400"/>
            <a:ext cx="3276600" cy="152400"/>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nchor="ctr">
            <a:spAutoFit/>
          </a:bodyPr>
          <a:lstStyle/>
          <a:p>
            <a:pPr>
              <a:defRPr/>
            </a:pPr>
            <a:endParaRPr lang="en-US">
              <a:effectLst>
                <a:outerShdw blurRad="38100" dist="38100" dir="2700000" algn="tl">
                  <a:srgbClr val="000000">
                    <a:alpha val="43137"/>
                  </a:srgbClr>
                </a:outerShdw>
              </a:effectLst>
              <a:cs typeface="+mn-cs"/>
            </a:endParaRPr>
          </a:p>
        </p:txBody>
      </p:sp>
      <p:pic>
        <p:nvPicPr>
          <p:cNvPr id="54279" name="Picture 7"/>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b="7594"/>
          <a:stretch>
            <a:fillRect/>
          </a:stretch>
        </p:blipFill>
        <p:spPr>
          <a:xfrm>
            <a:off x="3314700" y="1295400"/>
            <a:ext cx="5372100" cy="5562600"/>
          </a:xfrm>
        </p:spPr>
      </p:pic>
      <p:sp>
        <p:nvSpPr>
          <p:cNvPr id="54280" name="Text Box 8"/>
          <p:cNvSpPr txBox="1">
            <a:spLocks noChangeArrowheads="1"/>
          </p:cNvSpPr>
          <p:nvPr/>
        </p:nvSpPr>
        <p:spPr bwMode="auto">
          <a:xfrm>
            <a:off x="8305800" y="60325"/>
            <a:ext cx="838200" cy="457200"/>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alpha val="50000"/>
                    </a:schemeClr>
                  </a:outerShdw>
                </a:effectLst>
              </a14:hiddenEffects>
            </a:ext>
          </a:extLst>
        </p:spPr>
        <p:txBody>
          <a:bodyPr>
            <a:spAutoFit/>
          </a:bodyPr>
          <a:lstStyle/>
          <a:p>
            <a:pPr algn="ctr">
              <a:defRPr/>
            </a:pPr>
            <a:r>
              <a:rPr lang="en-US" sz="2400">
                <a:solidFill>
                  <a:schemeClr val="tx2"/>
                </a:solidFill>
                <a:latin typeface="Charcoal" charset="0"/>
                <a:cs typeface="+mn-cs"/>
              </a:rPr>
              <a:t>162</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p:spPr>
      </p:pic>
      <p:sp>
        <p:nvSpPr>
          <p:cNvPr id="41987" name="Rectangle 3"/>
          <p:cNvSpPr>
            <a:spLocks noGrp="1" noChangeArrowheads="1"/>
          </p:cNvSpPr>
          <p:nvPr>
            <p:ph type="title"/>
          </p:nvPr>
        </p:nvSpPr>
        <p:spPr>
          <a:xfrm>
            <a:off x="381000" y="228600"/>
            <a:ext cx="2971800" cy="1905000"/>
          </a:xfrm>
          <a:solidFill>
            <a:srgbClr val="FF0000"/>
          </a:solidFill>
          <a:ln>
            <a:solidFill>
              <a:schemeClr val="bg2"/>
            </a:solidFill>
            <a:miter lim="800000"/>
            <a:headEnd/>
            <a:tailEnd/>
          </a:ln>
        </p:spPr>
        <p:txBody>
          <a:bodyPr/>
          <a:lstStyle/>
          <a:p>
            <a:pPr eaLnBrk="1" hangingPunct="1">
              <a:defRPr/>
            </a:pPr>
            <a:r>
              <a:rPr lang="en-US" sz="4000" b="0">
                <a:cs typeface="+mj-cs"/>
              </a:rPr>
              <a:t>Elevations in North-South Divisions</a:t>
            </a:r>
          </a:p>
        </p:txBody>
      </p:sp>
      <p:sp>
        <p:nvSpPr>
          <p:cNvPr id="41988" name="Oval 4"/>
          <p:cNvSpPr>
            <a:spLocks noChangeArrowheads="1"/>
          </p:cNvSpPr>
          <p:nvPr/>
        </p:nvSpPr>
        <p:spPr bwMode="auto">
          <a:xfrm rot="784604">
            <a:off x="3367088" y="1905000"/>
            <a:ext cx="685800" cy="4800600"/>
          </a:xfrm>
          <a:prstGeom prst="ellipse">
            <a:avLst/>
          </a:prstGeom>
          <a:noFill/>
          <a:ln w="2857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41989" name="Oval 5"/>
          <p:cNvSpPr>
            <a:spLocks noChangeArrowheads="1"/>
          </p:cNvSpPr>
          <p:nvPr/>
        </p:nvSpPr>
        <p:spPr bwMode="auto">
          <a:xfrm rot="789104">
            <a:off x="4330700" y="23813"/>
            <a:ext cx="609600" cy="6553200"/>
          </a:xfrm>
          <a:prstGeom prst="ellipse">
            <a:avLst/>
          </a:prstGeom>
          <a:noFill/>
          <a:ln w="2857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41990" name="Oval 6"/>
          <p:cNvSpPr>
            <a:spLocks noChangeArrowheads="1"/>
          </p:cNvSpPr>
          <p:nvPr/>
        </p:nvSpPr>
        <p:spPr bwMode="auto">
          <a:xfrm rot="488633">
            <a:off x="4868863" y="317500"/>
            <a:ext cx="614362" cy="6402388"/>
          </a:xfrm>
          <a:prstGeom prst="ellipse">
            <a:avLst/>
          </a:prstGeom>
          <a:noFill/>
          <a:ln w="2857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41991" name="Oval 7"/>
          <p:cNvSpPr>
            <a:spLocks noChangeArrowheads="1"/>
          </p:cNvSpPr>
          <p:nvPr/>
        </p:nvSpPr>
        <p:spPr bwMode="auto">
          <a:xfrm rot="368868">
            <a:off x="5332413" y="1527175"/>
            <a:ext cx="685800" cy="5867400"/>
          </a:xfrm>
          <a:prstGeom prst="ellipse">
            <a:avLst/>
          </a:prstGeom>
          <a:noFill/>
          <a:ln w="2857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41992" name="Oval 8"/>
          <p:cNvSpPr>
            <a:spLocks noChangeArrowheads="1"/>
          </p:cNvSpPr>
          <p:nvPr/>
        </p:nvSpPr>
        <p:spPr bwMode="auto">
          <a:xfrm>
            <a:off x="6096000" y="0"/>
            <a:ext cx="762000" cy="7315200"/>
          </a:xfrm>
          <a:prstGeom prst="ellipse">
            <a:avLst/>
          </a:prstGeom>
          <a:noFill/>
          <a:ln w="2857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41993" name="Text Box 9"/>
          <p:cNvSpPr txBox="1">
            <a:spLocks noChangeArrowheads="1"/>
          </p:cNvSpPr>
          <p:nvPr/>
        </p:nvSpPr>
        <p:spPr bwMode="auto">
          <a:xfrm>
            <a:off x="8529638" y="60325"/>
            <a:ext cx="538162" cy="457200"/>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alpha val="50000"/>
                    </a:schemeClr>
                  </a:outerShdw>
                </a:effectLst>
              </a14:hiddenEffects>
            </a:ext>
          </a:extLst>
        </p:spPr>
        <p:txBody>
          <a:bodyPr wrap="none">
            <a:spAutoFit/>
          </a:bodyPr>
          <a:lstStyle/>
          <a:p>
            <a:pPr>
              <a:defRPr/>
            </a:pPr>
            <a:r>
              <a:rPr lang="en-US" sz="2400">
                <a:solidFill>
                  <a:schemeClr val="bg2"/>
                </a:solidFill>
                <a:latin typeface="Charcoal" charset="0"/>
                <a:cs typeface="+mn-cs"/>
              </a:rPr>
              <a:t>40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fade">
                                      <p:cBhvr>
                                        <p:cTn id="7" dur="2000"/>
                                        <p:tgtEl>
                                          <p:spTgt spid="419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1988"/>
                                        </p:tgtEl>
                                        <p:attrNameLst>
                                          <p:attrName>style.visibility</p:attrName>
                                        </p:attrNameLst>
                                      </p:cBhvr>
                                      <p:to>
                                        <p:strVal val="visible"/>
                                      </p:to>
                                    </p:set>
                                    <p:animEffect transition="in" filter="wedge">
                                      <p:cBhvr>
                                        <p:cTn id="12" dur="2000"/>
                                        <p:tgtEl>
                                          <p:spTgt spid="419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989"/>
                                        </p:tgtEl>
                                        <p:attrNameLst>
                                          <p:attrName>style.visibility</p:attrName>
                                        </p:attrNameLst>
                                      </p:cBhvr>
                                      <p:to>
                                        <p:strVal val="visible"/>
                                      </p:to>
                                    </p:set>
                                    <p:animEffect transition="in" filter="fade">
                                      <p:cBhvr>
                                        <p:cTn id="17" dur="2000"/>
                                        <p:tgtEl>
                                          <p:spTgt spid="4198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5" presetClass="entr" presetSubtype="0" fill="hold" grpId="0" nodeType="clickEffect">
                                  <p:stCondLst>
                                    <p:cond delay="0"/>
                                  </p:stCondLst>
                                  <p:childTnLst>
                                    <p:set>
                                      <p:cBhvr>
                                        <p:cTn id="21" dur="1" fill="hold">
                                          <p:stCondLst>
                                            <p:cond delay="0"/>
                                          </p:stCondLst>
                                        </p:cTn>
                                        <p:tgtEl>
                                          <p:spTgt spid="41990"/>
                                        </p:tgtEl>
                                        <p:attrNameLst>
                                          <p:attrName>style.visibility</p:attrName>
                                        </p:attrNameLst>
                                      </p:cBhvr>
                                      <p:to>
                                        <p:strVal val="visible"/>
                                      </p:to>
                                    </p:set>
                                    <p:anim calcmode="lin" valueType="num">
                                      <p:cBhvr>
                                        <p:cTn id="22" dur="500" decel="50000" fill="hold">
                                          <p:stCondLst>
                                            <p:cond delay="0"/>
                                          </p:stCondLst>
                                        </p:cTn>
                                        <p:tgtEl>
                                          <p:spTgt spid="41990"/>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41990"/>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41990"/>
                                        </p:tgtEl>
                                        <p:attrNameLst>
                                          <p:attrName>ppt_w</p:attrName>
                                        </p:attrNameLst>
                                      </p:cBhvr>
                                      <p:tavLst>
                                        <p:tav tm="0">
                                          <p:val>
                                            <p:strVal val="#ppt_w*.05"/>
                                          </p:val>
                                        </p:tav>
                                        <p:tav tm="100000">
                                          <p:val>
                                            <p:strVal val="#ppt_w"/>
                                          </p:val>
                                        </p:tav>
                                      </p:tavLst>
                                    </p:anim>
                                    <p:anim calcmode="lin" valueType="num">
                                      <p:cBhvr>
                                        <p:cTn id="25" dur="1000" fill="hold"/>
                                        <p:tgtEl>
                                          <p:spTgt spid="41990"/>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41990"/>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41990"/>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41990"/>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4199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41991"/>
                                        </p:tgtEl>
                                        <p:attrNameLst>
                                          <p:attrName>style.visibility</p:attrName>
                                        </p:attrNameLst>
                                      </p:cBhvr>
                                      <p:to>
                                        <p:strVal val="visible"/>
                                      </p:to>
                                    </p:set>
                                    <p:anim calcmode="lin" valueType="num">
                                      <p:cBhvr>
                                        <p:cTn id="34" dur="500" fill="hold"/>
                                        <p:tgtEl>
                                          <p:spTgt spid="41991"/>
                                        </p:tgtEl>
                                        <p:attrNameLst>
                                          <p:attrName>ppt_w</p:attrName>
                                        </p:attrNameLst>
                                      </p:cBhvr>
                                      <p:tavLst>
                                        <p:tav tm="0">
                                          <p:val>
                                            <p:fltVal val="0"/>
                                          </p:val>
                                        </p:tav>
                                        <p:tav tm="100000">
                                          <p:val>
                                            <p:strVal val="#ppt_w"/>
                                          </p:val>
                                        </p:tav>
                                      </p:tavLst>
                                    </p:anim>
                                    <p:anim calcmode="lin" valueType="num">
                                      <p:cBhvr>
                                        <p:cTn id="35" dur="500" fill="hold"/>
                                        <p:tgtEl>
                                          <p:spTgt spid="41991"/>
                                        </p:tgtEl>
                                        <p:attrNameLst>
                                          <p:attrName>ppt_h</p:attrName>
                                        </p:attrNameLst>
                                      </p:cBhvr>
                                      <p:tavLst>
                                        <p:tav tm="0">
                                          <p:val>
                                            <p:strVal val="#ppt_h"/>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41992"/>
                                        </p:tgtEl>
                                        <p:attrNameLst>
                                          <p:attrName>style.visibility</p:attrName>
                                        </p:attrNameLst>
                                      </p:cBhvr>
                                      <p:to>
                                        <p:strVal val="visible"/>
                                      </p:to>
                                    </p:set>
                                    <p:animEffect transition="in" filter="wipe(down)">
                                      <p:cBhvr>
                                        <p:cTn id="40" dur="500"/>
                                        <p:tgtEl>
                                          <p:spTgt spid="41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8" grpId="0" animBg="1"/>
      <p:bldP spid="41989" grpId="0" animBg="1"/>
      <p:bldP spid="41990" grpId="0" animBg="1"/>
      <p:bldP spid="41991" grpId="0" animBg="1"/>
      <p:bldP spid="4199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rrowheads="1"/>
          </p:cNvSpPr>
          <p:nvPr>
            <p:ph type="title" idx="4294967295"/>
          </p:nvPr>
        </p:nvSpPr>
        <p:spPr>
          <a:xfrm>
            <a:off x="4343400" y="274638"/>
            <a:ext cx="3886200" cy="868362"/>
          </a:xfrm>
        </p:spPr>
        <p:txBody>
          <a:bodyPr/>
          <a:lstStyle/>
          <a:p>
            <a:pPr eaLnBrk="1" hangingPunct="1">
              <a:defRPr/>
            </a:pPr>
            <a:r>
              <a:rPr lang="en-US">
                <a:cs typeface="+mj-cs"/>
              </a:rPr>
              <a:t>The Negev</a:t>
            </a:r>
          </a:p>
        </p:txBody>
      </p:sp>
      <p:pic>
        <p:nvPicPr>
          <p:cNvPr id="59394" name="Picture 4" descr="Negev"/>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8450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7" name="Text Box 5"/>
          <p:cNvSpPr txBox="1">
            <a:spLocks noChangeArrowheads="1"/>
          </p:cNvSpPr>
          <p:nvPr/>
        </p:nvSpPr>
        <p:spPr bwMode="auto">
          <a:xfrm>
            <a:off x="8529638" y="60325"/>
            <a:ext cx="538162" cy="457200"/>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alpha val="50000"/>
                    </a:schemeClr>
                  </a:outerShdw>
                </a:effectLst>
              </a14:hiddenEffects>
            </a:ext>
          </a:extLst>
        </p:spPr>
        <p:txBody>
          <a:bodyPr wrap="none">
            <a:spAutoFit/>
          </a:bodyPr>
          <a:lstStyle/>
          <a:p>
            <a:pPr>
              <a:defRPr/>
            </a:pPr>
            <a:r>
              <a:rPr lang="en-US" sz="2400">
                <a:solidFill>
                  <a:schemeClr val="tx2"/>
                </a:solidFill>
                <a:latin typeface="Charcoal" charset="0"/>
                <a:cs typeface="+mn-cs"/>
              </a:rPr>
              <a:t>54</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descr="Sinai"/>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571500"/>
            <a:ext cx="8474075" cy="5861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6419" name="Rectangle 3"/>
          <p:cNvSpPr>
            <a:spLocks noGrp="1" noChangeArrowheads="1"/>
          </p:cNvSpPr>
          <p:nvPr>
            <p:ph type="title" idx="4294967295"/>
          </p:nvPr>
        </p:nvSpPr>
        <p:spPr/>
        <p:txBody>
          <a:bodyPr/>
          <a:lstStyle/>
          <a:p>
            <a:pPr eaLnBrk="1" hangingPunct="1">
              <a:defRPr/>
            </a:pPr>
            <a:r>
              <a:rPr lang="en-US">
                <a:cs typeface="+mj-cs"/>
              </a:rPr>
              <a:t>Sinai Peninsula</a:t>
            </a:r>
          </a:p>
        </p:txBody>
      </p:sp>
      <p:sp>
        <p:nvSpPr>
          <p:cNvPr id="316420" name="Text Box 4"/>
          <p:cNvSpPr txBox="1">
            <a:spLocks noChangeArrowheads="1"/>
          </p:cNvSpPr>
          <p:nvPr/>
        </p:nvSpPr>
        <p:spPr bwMode="auto">
          <a:xfrm>
            <a:off x="8529638" y="60325"/>
            <a:ext cx="538162" cy="457200"/>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alpha val="50000"/>
                    </a:schemeClr>
                  </a:outerShdw>
                </a:effectLst>
              </a14:hiddenEffects>
            </a:ext>
          </a:extLst>
        </p:spPr>
        <p:txBody>
          <a:bodyPr wrap="none">
            <a:spAutoFit/>
          </a:bodyPr>
          <a:lstStyle/>
          <a:p>
            <a:pPr>
              <a:defRPr/>
            </a:pPr>
            <a:r>
              <a:rPr lang="en-US" sz="2400">
                <a:solidFill>
                  <a:schemeClr val="bg1"/>
                </a:solidFill>
                <a:latin typeface="Charcoal" charset="0"/>
                <a:cs typeface="+mn-cs"/>
              </a:rPr>
              <a:t>54</a:t>
            </a:r>
            <a:endParaRPr lang="en-US" sz="2400">
              <a:solidFill>
                <a:schemeClr val="bg2"/>
              </a:solidFill>
              <a:latin typeface="Charcoal" charset="0"/>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80931" name="Rectangle 3"/>
          <p:cNvSpPr>
            <a:spLocks noGrp="1" noRot="1" noChangeArrowheads="1"/>
          </p:cNvSpPr>
          <p:nvPr>
            <p:ph type="title" idx="4294967295"/>
          </p:nvPr>
        </p:nvSpPr>
        <p:spPr>
          <a:xfrm>
            <a:off x="1295400" y="152400"/>
            <a:ext cx="7315200" cy="762000"/>
          </a:xfrm>
          <a:solidFill>
            <a:srgbClr val="800080"/>
          </a:solidFill>
          <a:ln w="57150">
            <a:solidFill>
              <a:schemeClr val="bg2"/>
            </a:solidFill>
            <a:miter lim="800000"/>
            <a:headEnd/>
            <a:tailEnd/>
          </a:ln>
        </p:spPr>
        <p:txBody>
          <a:bodyPr/>
          <a:lstStyle/>
          <a:p>
            <a:pPr eaLnBrk="1" hangingPunct="1">
              <a:defRPr/>
            </a:pPr>
            <a:r>
              <a:rPr lang="en-US" sz="4000">
                <a:cs typeface="+mj-cs"/>
              </a:rPr>
              <a:t>Egypt to Mesopotamia Trade</a:t>
            </a:r>
          </a:p>
        </p:txBody>
      </p:sp>
      <p:pic>
        <p:nvPicPr>
          <p:cNvPr id="63491" name="Picture 4" descr="AncientEgyptianFamily">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 y="2895600"/>
            <a:ext cx="1549400" cy="171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0933" name="Freeform 5"/>
          <p:cNvSpPr>
            <a:spLocks/>
          </p:cNvSpPr>
          <p:nvPr/>
        </p:nvSpPr>
        <p:spPr bwMode="auto">
          <a:xfrm>
            <a:off x="1820863" y="2482850"/>
            <a:ext cx="2954337" cy="706438"/>
          </a:xfrm>
          <a:custGeom>
            <a:avLst/>
            <a:gdLst>
              <a:gd name="T0" fmla="*/ 0 w 1861"/>
              <a:gd name="T1" fmla="*/ 445 h 445"/>
              <a:gd name="T2" fmla="*/ 53 w 1861"/>
              <a:gd name="T3" fmla="*/ 418 h 445"/>
              <a:gd name="T4" fmla="*/ 71 w 1861"/>
              <a:gd name="T5" fmla="*/ 392 h 445"/>
              <a:gd name="T6" fmla="*/ 169 w 1861"/>
              <a:gd name="T7" fmla="*/ 374 h 445"/>
              <a:gd name="T8" fmla="*/ 373 w 1861"/>
              <a:gd name="T9" fmla="*/ 409 h 445"/>
              <a:gd name="T10" fmla="*/ 480 w 1861"/>
              <a:gd name="T11" fmla="*/ 400 h 445"/>
              <a:gd name="T12" fmla="*/ 542 w 1861"/>
              <a:gd name="T13" fmla="*/ 329 h 445"/>
              <a:gd name="T14" fmla="*/ 577 w 1861"/>
              <a:gd name="T15" fmla="*/ 187 h 445"/>
              <a:gd name="T16" fmla="*/ 604 w 1861"/>
              <a:gd name="T17" fmla="*/ 107 h 445"/>
              <a:gd name="T18" fmla="*/ 906 w 1861"/>
              <a:gd name="T19" fmla="*/ 0 h 445"/>
              <a:gd name="T20" fmla="*/ 1662 w 1861"/>
              <a:gd name="T21" fmla="*/ 27 h 445"/>
              <a:gd name="T22" fmla="*/ 1786 w 1861"/>
              <a:gd name="T23" fmla="*/ 45 h 445"/>
              <a:gd name="T24" fmla="*/ 1831 w 1861"/>
              <a:gd name="T25" fmla="*/ 5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1" h="445">
                <a:moveTo>
                  <a:pt x="0" y="445"/>
                </a:moveTo>
                <a:cubicBezTo>
                  <a:pt x="21" y="437"/>
                  <a:pt x="35" y="435"/>
                  <a:pt x="53" y="418"/>
                </a:cubicBezTo>
                <a:cubicBezTo>
                  <a:pt x="60" y="410"/>
                  <a:pt x="62" y="398"/>
                  <a:pt x="71" y="392"/>
                </a:cubicBezTo>
                <a:cubicBezTo>
                  <a:pt x="96" y="371"/>
                  <a:pt x="136" y="378"/>
                  <a:pt x="169" y="374"/>
                </a:cubicBezTo>
                <a:cubicBezTo>
                  <a:pt x="237" y="383"/>
                  <a:pt x="304" y="397"/>
                  <a:pt x="373" y="409"/>
                </a:cubicBezTo>
                <a:cubicBezTo>
                  <a:pt x="408" y="406"/>
                  <a:pt x="444" y="406"/>
                  <a:pt x="480" y="400"/>
                </a:cubicBezTo>
                <a:cubicBezTo>
                  <a:pt x="506" y="394"/>
                  <a:pt x="537" y="342"/>
                  <a:pt x="542" y="329"/>
                </a:cubicBezTo>
                <a:cubicBezTo>
                  <a:pt x="557" y="282"/>
                  <a:pt x="566" y="234"/>
                  <a:pt x="577" y="187"/>
                </a:cubicBezTo>
                <a:cubicBezTo>
                  <a:pt x="583" y="156"/>
                  <a:pt x="578" y="129"/>
                  <a:pt x="604" y="107"/>
                </a:cubicBezTo>
                <a:cubicBezTo>
                  <a:pt x="670" y="48"/>
                  <a:pt x="819" y="22"/>
                  <a:pt x="906" y="0"/>
                </a:cubicBezTo>
                <a:cubicBezTo>
                  <a:pt x="1164" y="5"/>
                  <a:pt x="1406" y="15"/>
                  <a:pt x="1662" y="27"/>
                </a:cubicBezTo>
                <a:cubicBezTo>
                  <a:pt x="1728" y="49"/>
                  <a:pt x="1649" y="25"/>
                  <a:pt x="1786" y="45"/>
                </a:cubicBezTo>
                <a:cubicBezTo>
                  <a:pt x="1861" y="55"/>
                  <a:pt x="1776" y="54"/>
                  <a:pt x="1831" y="54"/>
                </a:cubicBezTo>
              </a:path>
            </a:pathLst>
          </a:custGeom>
          <a:noFill/>
          <a:ln w="76200" cap="flat" cmpd="sng">
            <a:solidFill>
              <a:srgbClr val="FF3300"/>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80933"/>
                                        </p:tgtEl>
                                        <p:attrNameLst>
                                          <p:attrName>style.visibility</p:attrName>
                                        </p:attrNameLst>
                                      </p:cBhvr>
                                      <p:to>
                                        <p:strVal val="visible"/>
                                      </p:to>
                                    </p:set>
                                    <p:animEffect transition="in" filter="wipe(left)">
                                      <p:cBhvr>
                                        <p:cTn id="7" dur="500"/>
                                        <p:tgtEl>
                                          <p:spTgt spid="3809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80931"/>
                                        </p:tgtEl>
                                        <p:attrNameLst>
                                          <p:attrName>style.visibility</p:attrName>
                                        </p:attrNameLst>
                                      </p:cBhvr>
                                      <p:to>
                                        <p:strVal val="visible"/>
                                      </p:to>
                                    </p:set>
                                    <p:animEffect transition="in" filter="wipe(down)">
                                      <p:cBhvr>
                                        <p:cTn id="12" dur="500"/>
                                        <p:tgtEl>
                                          <p:spTgt spid="380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ExodusMapBeitzel3"/>
          <p:cNvPicPr>
            <a:picLocks noChangeAspect="1" noChangeArrowheads="1"/>
          </p:cNvPicPr>
          <p:nvPr/>
        </p:nvPicPr>
        <p:blipFill>
          <a:blip r:embed="rId2" cstate="screen">
            <a:lum bright="-24000"/>
            <a:extLst>
              <a:ext uri="{28A0092B-C50C-407E-A947-70E740481C1C}">
                <a14:useLocalDpi xmlns:a14="http://schemas.microsoft.com/office/drawing/2010/main"/>
              </a:ext>
            </a:extLst>
          </a:blip>
          <a:srcRect/>
          <a:stretch>
            <a:fillRect/>
          </a:stretch>
        </p:blipFill>
        <p:spPr bwMode="auto">
          <a:xfrm>
            <a:off x="0" y="0"/>
            <a:ext cx="8088313" cy="1082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4003" name="Text Box 3"/>
          <p:cNvSpPr txBox="1">
            <a:spLocks noChangeArrowheads="1"/>
          </p:cNvSpPr>
          <p:nvPr/>
        </p:nvSpPr>
        <p:spPr bwMode="auto">
          <a:xfrm>
            <a:off x="8467725" y="76200"/>
            <a:ext cx="523875" cy="457200"/>
          </a:xfrm>
          <a:prstGeom prst="rect">
            <a:avLst/>
          </a:prstGeom>
          <a:noFill/>
          <a:ln>
            <a:noFill/>
          </a:ln>
          <a:effectLst>
            <a:outerShdw blurRad="63500" dist="35921" dir="2700000" algn="ctr" rotWithShape="0">
              <a:schemeClr val="bg1">
                <a:alpha val="74998"/>
              </a:schemeClr>
            </a:outerShdw>
          </a:effectLst>
          <a:extLst>
            <a:ext uri="{909E8E84-426E-40dd-AFC4-6F175D3DCCD1}">
              <a14:hiddenFill xmlns="" xmlns:a14="http://schemas.microsoft.com/office/drawing/2010/main">
                <a:solidFill>
                  <a:schemeClr val="tx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fontAlgn="base">
              <a:spcBef>
                <a:spcPct val="0"/>
              </a:spcBef>
              <a:defRPr/>
            </a:pPr>
            <a:r>
              <a:rPr lang="en-US" sz="2400" b="1">
                <a:latin typeface="Arial" charset="0"/>
                <a:cs typeface="+mn-cs"/>
              </a:rPr>
              <a:t>54</a:t>
            </a:r>
          </a:p>
        </p:txBody>
      </p:sp>
      <p:sp>
        <p:nvSpPr>
          <p:cNvPr id="384004" name="Rectangle 4"/>
          <p:cNvSpPr>
            <a:spLocks noGrp="1" noChangeArrowheads="1"/>
          </p:cNvSpPr>
          <p:nvPr>
            <p:ph type="ctrTitle"/>
          </p:nvPr>
        </p:nvSpPr>
        <p:spPr>
          <a:xfrm>
            <a:off x="6629400" y="1905000"/>
            <a:ext cx="2286000" cy="3276600"/>
          </a:xfrm>
        </p:spPr>
        <p:txBody>
          <a:bodyPr/>
          <a:lstStyle/>
          <a:p>
            <a:pPr eaLnBrk="1" hangingPunct="1">
              <a:defRPr/>
            </a:pPr>
            <a:r>
              <a:rPr lang="en-US" sz="4000" b="1">
                <a:cs typeface="+mj-cs"/>
              </a:rPr>
              <a:t>The King</a:t>
            </a:r>
            <a:r>
              <a:rPr lang="ja-JP" altLang="en-US" sz="4000" b="1">
                <a:latin typeface="Arial"/>
                <a:cs typeface="+mj-cs"/>
              </a:rPr>
              <a:t>’</a:t>
            </a:r>
            <a:r>
              <a:rPr lang="en-US" sz="4000" b="1">
                <a:cs typeface="+mj-cs"/>
              </a:rPr>
              <a:t>s Highway</a:t>
            </a:r>
          </a:p>
        </p:txBody>
      </p:sp>
      <p:sp>
        <p:nvSpPr>
          <p:cNvPr id="384005" name="Freeform 5"/>
          <p:cNvSpPr>
            <a:spLocks/>
          </p:cNvSpPr>
          <p:nvPr/>
        </p:nvSpPr>
        <p:spPr bwMode="auto">
          <a:xfrm>
            <a:off x="0" y="-84138"/>
            <a:ext cx="6716713" cy="6462713"/>
          </a:xfrm>
          <a:custGeom>
            <a:avLst/>
            <a:gdLst>
              <a:gd name="T0" fmla="*/ 0 w 4231"/>
              <a:gd name="T1" fmla="*/ 3360 h 4071"/>
              <a:gd name="T2" fmla="*/ 267 w 4231"/>
              <a:gd name="T3" fmla="*/ 3315 h 4071"/>
              <a:gd name="T4" fmla="*/ 444 w 4231"/>
              <a:gd name="T5" fmla="*/ 3324 h 4071"/>
              <a:gd name="T6" fmla="*/ 702 w 4231"/>
              <a:gd name="T7" fmla="*/ 3315 h 4071"/>
              <a:gd name="T8" fmla="*/ 889 w 4231"/>
              <a:gd name="T9" fmla="*/ 3377 h 4071"/>
              <a:gd name="T10" fmla="*/ 1013 w 4231"/>
              <a:gd name="T11" fmla="*/ 3413 h 4071"/>
              <a:gd name="T12" fmla="*/ 1227 w 4231"/>
              <a:gd name="T13" fmla="*/ 3484 h 4071"/>
              <a:gd name="T14" fmla="*/ 1316 w 4231"/>
              <a:gd name="T15" fmla="*/ 3511 h 4071"/>
              <a:gd name="T16" fmla="*/ 1636 w 4231"/>
              <a:gd name="T17" fmla="*/ 3573 h 4071"/>
              <a:gd name="T18" fmla="*/ 1716 w 4231"/>
              <a:gd name="T19" fmla="*/ 3617 h 4071"/>
              <a:gd name="T20" fmla="*/ 1876 w 4231"/>
              <a:gd name="T21" fmla="*/ 3724 h 4071"/>
              <a:gd name="T22" fmla="*/ 2053 w 4231"/>
              <a:gd name="T23" fmla="*/ 3760 h 4071"/>
              <a:gd name="T24" fmla="*/ 2187 w 4231"/>
              <a:gd name="T25" fmla="*/ 3786 h 4071"/>
              <a:gd name="T26" fmla="*/ 2293 w 4231"/>
              <a:gd name="T27" fmla="*/ 3813 h 4071"/>
              <a:gd name="T28" fmla="*/ 2373 w 4231"/>
              <a:gd name="T29" fmla="*/ 3857 h 4071"/>
              <a:gd name="T30" fmla="*/ 2400 w 4231"/>
              <a:gd name="T31" fmla="*/ 3866 h 4071"/>
              <a:gd name="T32" fmla="*/ 2516 w 4231"/>
              <a:gd name="T33" fmla="*/ 3955 h 4071"/>
              <a:gd name="T34" fmla="*/ 2596 w 4231"/>
              <a:gd name="T35" fmla="*/ 3991 h 4071"/>
              <a:gd name="T36" fmla="*/ 2782 w 4231"/>
              <a:gd name="T37" fmla="*/ 4071 h 4071"/>
              <a:gd name="T38" fmla="*/ 3093 w 4231"/>
              <a:gd name="T39" fmla="*/ 4044 h 4071"/>
              <a:gd name="T40" fmla="*/ 3200 w 4231"/>
              <a:gd name="T41" fmla="*/ 3973 h 4071"/>
              <a:gd name="T42" fmla="*/ 3253 w 4231"/>
              <a:gd name="T43" fmla="*/ 3937 h 4071"/>
              <a:gd name="T44" fmla="*/ 3333 w 4231"/>
              <a:gd name="T45" fmla="*/ 3840 h 4071"/>
              <a:gd name="T46" fmla="*/ 3396 w 4231"/>
              <a:gd name="T47" fmla="*/ 3769 h 4071"/>
              <a:gd name="T48" fmla="*/ 3458 w 4231"/>
              <a:gd name="T49" fmla="*/ 3653 h 4071"/>
              <a:gd name="T50" fmla="*/ 3502 w 4231"/>
              <a:gd name="T51" fmla="*/ 3493 h 4071"/>
              <a:gd name="T52" fmla="*/ 3600 w 4231"/>
              <a:gd name="T53" fmla="*/ 3351 h 4071"/>
              <a:gd name="T54" fmla="*/ 3653 w 4231"/>
              <a:gd name="T55" fmla="*/ 3226 h 4071"/>
              <a:gd name="T56" fmla="*/ 3707 w 4231"/>
              <a:gd name="T57" fmla="*/ 3022 h 4071"/>
              <a:gd name="T58" fmla="*/ 3724 w 4231"/>
              <a:gd name="T59" fmla="*/ 2969 h 4071"/>
              <a:gd name="T60" fmla="*/ 3689 w 4231"/>
              <a:gd name="T61" fmla="*/ 2764 h 4071"/>
              <a:gd name="T62" fmla="*/ 3707 w 4231"/>
              <a:gd name="T63" fmla="*/ 2657 h 4071"/>
              <a:gd name="T64" fmla="*/ 3716 w 4231"/>
              <a:gd name="T65" fmla="*/ 2426 h 4071"/>
              <a:gd name="T66" fmla="*/ 3769 w 4231"/>
              <a:gd name="T67" fmla="*/ 2417 h 4071"/>
              <a:gd name="T68" fmla="*/ 3849 w 4231"/>
              <a:gd name="T69" fmla="*/ 2391 h 4071"/>
              <a:gd name="T70" fmla="*/ 3884 w 4231"/>
              <a:gd name="T71" fmla="*/ 2337 h 4071"/>
              <a:gd name="T72" fmla="*/ 3902 w 4231"/>
              <a:gd name="T73" fmla="*/ 2284 h 4071"/>
              <a:gd name="T74" fmla="*/ 3884 w 4231"/>
              <a:gd name="T75" fmla="*/ 2257 h 4071"/>
              <a:gd name="T76" fmla="*/ 3893 w 4231"/>
              <a:gd name="T77" fmla="*/ 2231 h 4071"/>
              <a:gd name="T78" fmla="*/ 3884 w 4231"/>
              <a:gd name="T79" fmla="*/ 2097 h 4071"/>
              <a:gd name="T80" fmla="*/ 3902 w 4231"/>
              <a:gd name="T81" fmla="*/ 1893 h 4071"/>
              <a:gd name="T82" fmla="*/ 3911 w 4231"/>
              <a:gd name="T83" fmla="*/ 1866 h 4071"/>
              <a:gd name="T84" fmla="*/ 3920 w 4231"/>
              <a:gd name="T85" fmla="*/ 1751 h 4071"/>
              <a:gd name="T86" fmla="*/ 4009 w 4231"/>
              <a:gd name="T87" fmla="*/ 1724 h 4071"/>
              <a:gd name="T88" fmla="*/ 4036 w 4231"/>
              <a:gd name="T89" fmla="*/ 1457 h 4071"/>
              <a:gd name="T90" fmla="*/ 4053 w 4231"/>
              <a:gd name="T91" fmla="*/ 1155 h 4071"/>
              <a:gd name="T92" fmla="*/ 4116 w 4231"/>
              <a:gd name="T93" fmla="*/ 995 h 4071"/>
              <a:gd name="T94" fmla="*/ 4160 w 4231"/>
              <a:gd name="T95" fmla="*/ 773 h 4071"/>
              <a:gd name="T96" fmla="*/ 4169 w 4231"/>
              <a:gd name="T97" fmla="*/ 613 h 4071"/>
              <a:gd name="T98" fmla="*/ 4178 w 4231"/>
              <a:gd name="T99" fmla="*/ 320 h 4071"/>
              <a:gd name="T100" fmla="*/ 4187 w 4231"/>
              <a:gd name="T101" fmla="*/ 266 h 4071"/>
              <a:gd name="T102" fmla="*/ 4222 w 4231"/>
              <a:gd name="T103" fmla="*/ 62 h 4071"/>
              <a:gd name="T104" fmla="*/ 4231 w 4231"/>
              <a:gd name="T105" fmla="*/ 0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231" h="4071">
                <a:moveTo>
                  <a:pt x="0" y="3360"/>
                </a:moveTo>
                <a:cubicBezTo>
                  <a:pt x="89" y="3329"/>
                  <a:pt x="172" y="3328"/>
                  <a:pt x="267" y="3315"/>
                </a:cubicBezTo>
                <a:cubicBezTo>
                  <a:pt x="311" y="3299"/>
                  <a:pt x="412" y="3321"/>
                  <a:pt x="444" y="3324"/>
                </a:cubicBezTo>
                <a:cubicBezTo>
                  <a:pt x="532" y="3318"/>
                  <a:pt x="615" y="3302"/>
                  <a:pt x="702" y="3315"/>
                </a:cubicBezTo>
                <a:cubicBezTo>
                  <a:pt x="764" y="3335"/>
                  <a:pt x="826" y="3356"/>
                  <a:pt x="889" y="3377"/>
                </a:cubicBezTo>
                <a:cubicBezTo>
                  <a:pt x="927" y="3389"/>
                  <a:pt x="978" y="3389"/>
                  <a:pt x="1013" y="3413"/>
                </a:cubicBezTo>
                <a:cubicBezTo>
                  <a:pt x="1073" y="3453"/>
                  <a:pt x="1156" y="3468"/>
                  <a:pt x="1227" y="3484"/>
                </a:cubicBezTo>
                <a:cubicBezTo>
                  <a:pt x="1257" y="3490"/>
                  <a:pt x="1285" y="3507"/>
                  <a:pt x="1316" y="3511"/>
                </a:cubicBezTo>
                <a:cubicBezTo>
                  <a:pt x="1417" y="3521"/>
                  <a:pt x="1537" y="3540"/>
                  <a:pt x="1636" y="3573"/>
                </a:cubicBezTo>
                <a:cubicBezTo>
                  <a:pt x="1696" y="3614"/>
                  <a:pt x="1668" y="3602"/>
                  <a:pt x="1716" y="3617"/>
                </a:cubicBezTo>
                <a:cubicBezTo>
                  <a:pt x="1758" y="3661"/>
                  <a:pt x="1816" y="3704"/>
                  <a:pt x="1876" y="3724"/>
                </a:cubicBezTo>
                <a:cubicBezTo>
                  <a:pt x="1931" y="3762"/>
                  <a:pt x="1981" y="3754"/>
                  <a:pt x="2053" y="3760"/>
                </a:cubicBezTo>
                <a:cubicBezTo>
                  <a:pt x="2097" y="3768"/>
                  <a:pt x="2141" y="3778"/>
                  <a:pt x="2187" y="3786"/>
                </a:cubicBezTo>
                <a:cubicBezTo>
                  <a:pt x="2221" y="3797"/>
                  <a:pt x="2257" y="3803"/>
                  <a:pt x="2293" y="3813"/>
                </a:cubicBezTo>
                <a:cubicBezTo>
                  <a:pt x="2333" y="3853"/>
                  <a:pt x="2307" y="3835"/>
                  <a:pt x="2373" y="3857"/>
                </a:cubicBezTo>
                <a:cubicBezTo>
                  <a:pt x="2382" y="3859"/>
                  <a:pt x="2400" y="3866"/>
                  <a:pt x="2400" y="3866"/>
                </a:cubicBezTo>
                <a:cubicBezTo>
                  <a:pt x="2426" y="3892"/>
                  <a:pt x="2481" y="3943"/>
                  <a:pt x="2516" y="3955"/>
                </a:cubicBezTo>
                <a:cubicBezTo>
                  <a:pt x="2579" y="3976"/>
                  <a:pt x="2553" y="3962"/>
                  <a:pt x="2596" y="3991"/>
                </a:cubicBezTo>
                <a:cubicBezTo>
                  <a:pt x="2643" y="4063"/>
                  <a:pt x="2701" y="4062"/>
                  <a:pt x="2782" y="4071"/>
                </a:cubicBezTo>
                <a:cubicBezTo>
                  <a:pt x="2838" y="4067"/>
                  <a:pt x="3042" y="4071"/>
                  <a:pt x="3093" y="4044"/>
                </a:cubicBezTo>
                <a:cubicBezTo>
                  <a:pt x="3129" y="4023"/>
                  <a:pt x="3164" y="3996"/>
                  <a:pt x="3200" y="3973"/>
                </a:cubicBezTo>
                <a:cubicBezTo>
                  <a:pt x="3217" y="3961"/>
                  <a:pt x="3253" y="3937"/>
                  <a:pt x="3253" y="3937"/>
                </a:cubicBezTo>
                <a:cubicBezTo>
                  <a:pt x="3280" y="3896"/>
                  <a:pt x="3293" y="3865"/>
                  <a:pt x="3333" y="3840"/>
                </a:cubicBezTo>
                <a:cubicBezTo>
                  <a:pt x="3345" y="3803"/>
                  <a:pt x="3363" y="3789"/>
                  <a:pt x="3396" y="3769"/>
                </a:cubicBezTo>
                <a:cubicBezTo>
                  <a:pt x="3409" y="3723"/>
                  <a:pt x="3445" y="3691"/>
                  <a:pt x="3458" y="3653"/>
                </a:cubicBezTo>
                <a:cubicBezTo>
                  <a:pt x="3469" y="3617"/>
                  <a:pt x="3487" y="3515"/>
                  <a:pt x="3502" y="3493"/>
                </a:cubicBezTo>
                <a:cubicBezTo>
                  <a:pt x="3536" y="3440"/>
                  <a:pt x="3574" y="3417"/>
                  <a:pt x="3600" y="3351"/>
                </a:cubicBezTo>
                <a:cubicBezTo>
                  <a:pt x="3617" y="3304"/>
                  <a:pt x="3632" y="3268"/>
                  <a:pt x="3653" y="3226"/>
                </a:cubicBezTo>
                <a:cubicBezTo>
                  <a:pt x="3682" y="3165"/>
                  <a:pt x="3686" y="3086"/>
                  <a:pt x="3707" y="3022"/>
                </a:cubicBezTo>
                <a:cubicBezTo>
                  <a:pt x="3712" y="3004"/>
                  <a:pt x="3724" y="2969"/>
                  <a:pt x="3724" y="2969"/>
                </a:cubicBezTo>
                <a:cubicBezTo>
                  <a:pt x="3718" y="2864"/>
                  <a:pt x="3735" y="2833"/>
                  <a:pt x="3689" y="2764"/>
                </a:cubicBezTo>
                <a:cubicBezTo>
                  <a:pt x="3693" y="2728"/>
                  <a:pt x="3704" y="2693"/>
                  <a:pt x="3707" y="2657"/>
                </a:cubicBezTo>
                <a:cubicBezTo>
                  <a:pt x="3712" y="2580"/>
                  <a:pt x="3696" y="2500"/>
                  <a:pt x="3716" y="2426"/>
                </a:cubicBezTo>
                <a:cubicBezTo>
                  <a:pt x="3720" y="2408"/>
                  <a:pt x="3751" y="2420"/>
                  <a:pt x="3769" y="2417"/>
                </a:cubicBezTo>
                <a:cubicBezTo>
                  <a:pt x="3796" y="2411"/>
                  <a:pt x="3849" y="2391"/>
                  <a:pt x="3849" y="2391"/>
                </a:cubicBezTo>
                <a:cubicBezTo>
                  <a:pt x="3860" y="2373"/>
                  <a:pt x="3877" y="2357"/>
                  <a:pt x="3884" y="2337"/>
                </a:cubicBezTo>
                <a:cubicBezTo>
                  <a:pt x="3890" y="2319"/>
                  <a:pt x="3902" y="2284"/>
                  <a:pt x="3902" y="2284"/>
                </a:cubicBezTo>
                <a:cubicBezTo>
                  <a:pt x="3896" y="2275"/>
                  <a:pt x="3885" y="2267"/>
                  <a:pt x="3884" y="2257"/>
                </a:cubicBezTo>
                <a:cubicBezTo>
                  <a:pt x="3882" y="2247"/>
                  <a:pt x="3893" y="2240"/>
                  <a:pt x="3893" y="2231"/>
                </a:cubicBezTo>
                <a:cubicBezTo>
                  <a:pt x="3893" y="2186"/>
                  <a:pt x="3887" y="2141"/>
                  <a:pt x="3884" y="2097"/>
                </a:cubicBezTo>
                <a:cubicBezTo>
                  <a:pt x="3890" y="2029"/>
                  <a:pt x="3894" y="1960"/>
                  <a:pt x="3902" y="1893"/>
                </a:cubicBezTo>
                <a:cubicBezTo>
                  <a:pt x="3903" y="1883"/>
                  <a:pt x="3909" y="1875"/>
                  <a:pt x="3911" y="1866"/>
                </a:cubicBezTo>
                <a:cubicBezTo>
                  <a:pt x="3915" y="1827"/>
                  <a:pt x="3909" y="1787"/>
                  <a:pt x="3920" y="1751"/>
                </a:cubicBezTo>
                <a:cubicBezTo>
                  <a:pt x="3920" y="1749"/>
                  <a:pt x="3999" y="1727"/>
                  <a:pt x="4009" y="1724"/>
                </a:cubicBezTo>
                <a:cubicBezTo>
                  <a:pt x="4071" y="1629"/>
                  <a:pt x="4023" y="1712"/>
                  <a:pt x="4036" y="1457"/>
                </a:cubicBezTo>
                <a:cubicBezTo>
                  <a:pt x="4040" y="1356"/>
                  <a:pt x="4041" y="1255"/>
                  <a:pt x="4053" y="1155"/>
                </a:cubicBezTo>
                <a:cubicBezTo>
                  <a:pt x="4059" y="1096"/>
                  <a:pt x="4098" y="1048"/>
                  <a:pt x="4116" y="995"/>
                </a:cubicBezTo>
                <a:cubicBezTo>
                  <a:pt x="4124" y="919"/>
                  <a:pt x="4104" y="828"/>
                  <a:pt x="4160" y="773"/>
                </a:cubicBezTo>
                <a:cubicBezTo>
                  <a:pt x="4165" y="718"/>
                  <a:pt x="4182" y="665"/>
                  <a:pt x="4169" y="613"/>
                </a:cubicBezTo>
                <a:cubicBezTo>
                  <a:pt x="4172" y="515"/>
                  <a:pt x="4172" y="417"/>
                  <a:pt x="4178" y="320"/>
                </a:cubicBezTo>
                <a:cubicBezTo>
                  <a:pt x="4178" y="301"/>
                  <a:pt x="4185" y="284"/>
                  <a:pt x="4187" y="266"/>
                </a:cubicBezTo>
                <a:cubicBezTo>
                  <a:pt x="4195" y="165"/>
                  <a:pt x="4176" y="130"/>
                  <a:pt x="4222" y="62"/>
                </a:cubicBezTo>
                <a:cubicBezTo>
                  <a:pt x="4231" y="7"/>
                  <a:pt x="4231" y="27"/>
                  <a:pt x="4231" y="0"/>
                </a:cubicBezTo>
              </a:path>
            </a:pathLst>
          </a:custGeom>
          <a:noFill/>
          <a:ln w="57150" cap="flat" cmpd="sng">
            <a:solidFill>
              <a:srgbClr val="CC3300"/>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84006" name="Oval 6"/>
          <p:cNvSpPr>
            <a:spLocks noChangeArrowheads="1"/>
          </p:cNvSpPr>
          <p:nvPr/>
        </p:nvSpPr>
        <p:spPr bwMode="auto">
          <a:xfrm>
            <a:off x="9372600" y="457200"/>
            <a:ext cx="914400" cy="914400"/>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84007" name="Text Box 7"/>
          <p:cNvSpPr txBox="1">
            <a:spLocks noChangeArrowheads="1"/>
          </p:cNvSpPr>
          <p:nvPr/>
        </p:nvSpPr>
        <p:spPr bwMode="auto">
          <a:xfrm>
            <a:off x="4251325" y="3481388"/>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spAutoFit/>
          </a:bodyPr>
          <a:lstStyle/>
          <a:p>
            <a:pPr eaLnBrk="1" fontAlgn="base" hangingPunct="1">
              <a:spcBef>
                <a:spcPct val="0"/>
              </a:spcBef>
              <a:defRPr/>
            </a:pPr>
            <a:endParaRPr lang="en-US" sz="2400">
              <a:latin typeface="Times New Roman" charset="0"/>
              <a:cs typeface="+mn-cs"/>
            </a:endParaRPr>
          </a:p>
        </p:txBody>
      </p:sp>
      <p:sp>
        <p:nvSpPr>
          <p:cNvPr id="384008" name="Rectangle 8"/>
          <p:cNvSpPr>
            <a:spLocks noChangeArrowheads="1"/>
          </p:cNvSpPr>
          <p:nvPr/>
        </p:nvSpPr>
        <p:spPr bwMode="auto">
          <a:xfrm>
            <a:off x="5562600" y="6096000"/>
            <a:ext cx="3505200" cy="7620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fontAlgn="base" hangingPunct="1">
              <a:spcBef>
                <a:spcPct val="20000"/>
              </a:spcBef>
              <a:defRPr/>
            </a:pPr>
            <a:r>
              <a:rPr lang="en-US" sz="1800" b="1">
                <a:latin typeface="Times New Roman" charset="0"/>
                <a:cs typeface="+mn-cs"/>
              </a:rPr>
              <a:t>Barry Beitzel, </a:t>
            </a:r>
            <a:br>
              <a:rPr lang="en-US" sz="1800" b="1">
                <a:latin typeface="Times New Roman" charset="0"/>
                <a:cs typeface="+mn-cs"/>
              </a:rPr>
            </a:br>
            <a:r>
              <a:rPr lang="en-US" sz="1800" b="1" i="1">
                <a:latin typeface="Times New Roman" charset="0"/>
                <a:cs typeface="+mn-cs"/>
              </a:rPr>
              <a:t>Moody Atlas of Bible Lands</a:t>
            </a:r>
            <a:r>
              <a:rPr lang="en-US" sz="1800" b="1">
                <a:latin typeface="Times New Roman" charset="0"/>
                <a:cs typeface="+mn-cs"/>
              </a:rPr>
              <a:t>, 87</a:t>
            </a:r>
          </a:p>
        </p:txBody>
      </p:sp>
      <p:grpSp>
        <p:nvGrpSpPr>
          <p:cNvPr id="65544" name="Group 9"/>
          <p:cNvGrpSpPr>
            <a:grpSpLocks/>
          </p:cNvGrpSpPr>
          <p:nvPr/>
        </p:nvGrpSpPr>
        <p:grpSpPr bwMode="auto">
          <a:xfrm>
            <a:off x="3733800" y="3352800"/>
            <a:ext cx="2286000" cy="990600"/>
            <a:chOff x="2352" y="2112"/>
            <a:chExt cx="1440" cy="624"/>
          </a:xfrm>
        </p:grpSpPr>
        <p:sp>
          <p:nvSpPr>
            <p:cNvPr id="384010" name="Rectangle 10"/>
            <p:cNvSpPr>
              <a:spLocks noChangeArrowheads="1"/>
            </p:cNvSpPr>
            <p:nvPr/>
          </p:nvSpPr>
          <p:spPr bwMode="auto">
            <a:xfrm>
              <a:off x="2352" y="2112"/>
              <a:ext cx="1440" cy="6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fontAlgn="base" hangingPunct="1">
                <a:spcBef>
                  <a:spcPct val="0"/>
                </a:spcBef>
                <a:defRPr/>
              </a:pPr>
              <a:r>
                <a:rPr lang="en-US" sz="4000" b="1">
                  <a:solidFill>
                    <a:schemeClr val="tx2"/>
                  </a:solidFill>
                  <a:latin typeface="Times New Roman" charset="0"/>
                  <a:cs typeface="+mn-cs"/>
                </a:rPr>
                <a:t>Petra</a:t>
              </a:r>
            </a:p>
          </p:txBody>
        </p:sp>
        <p:sp>
          <p:nvSpPr>
            <p:cNvPr id="384011" name="Oval 11"/>
            <p:cNvSpPr>
              <a:spLocks noChangeArrowheads="1"/>
            </p:cNvSpPr>
            <p:nvPr/>
          </p:nvSpPr>
          <p:spPr bwMode="auto">
            <a:xfrm>
              <a:off x="3456" y="2496"/>
              <a:ext cx="192" cy="192"/>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84005"/>
                                        </p:tgtEl>
                                        <p:attrNameLst>
                                          <p:attrName>style.visibility</p:attrName>
                                        </p:attrNameLst>
                                      </p:cBhvr>
                                      <p:to>
                                        <p:strVal val="visible"/>
                                      </p:to>
                                    </p:set>
                                    <p:animEffect transition="in" filter="wipe(left)">
                                      <p:cBhvr>
                                        <p:cTn id="7" dur="500"/>
                                        <p:tgtEl>
                                          <p:spTgt spid="384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85027" name="Rectangle 3"/>
          <p:cNvSpPr>
            <a:spLocks noGrp="1" noRot="1" noChangeArrowheads="1"/>
          </p:cNvSpPr>
          <p:nvPr>
            <p:ph type="title" idx="4294967295"/>
          </p:nvPr>
        </p:nvSpPr>
        <p:spPr>
          <a:xfrm>
            <a:off x="2286000" y="152400"/>
            <a:ext cx="5410200" cy="762000"/>
          </a:xfrm>
          <a:solidFill>
            <a:srgbClr val="800080"/>
          </a:solidFill>
          <a:ln w="57150">
            <a:solidFill>
              <a:schemeClr val="bg2"/>
            </a:solidFill>
            <a:miter lim="800000"/>
            <a:headEnd/>
            <a:tailEnd/>
          </a:ln>
        </p:spPr>
        <p:txBody>
          <a:bodyPr/>
          <a:lstStyle/>
          <a:p>
            <a:pPr eaLnBrk="1" hangingPunct="1">
              <a:defRPr/>
            </a:pPr>
            <a:r>
              <a:rPr lang="en-US" sz="4000">
                <a:cs typeface="+mj-cs"/>
              </a:rPr>
              <a:t>The Spice Trade</a:t>
            </a:r>
          </a:p>
        </p:txBody>
      </p:sp>
      <p:pic>
        <p:nvPicPr>
          <p:cNvPr id="66563" name="Picture 4" descr="AncientEgyptianFamily">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 y="2895600"/>
            <a:ext cx="1549400" cy="171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5029" name="Freeform 5"/>
          <p:cNvSpPr>
            <a:spLocks/>
          </p:cNvSpPr>
          <p:nvPr/>
        </p:nvSpPr>
        <p:spPr bwMode="auto">
          <a:xfrm>
            <a:off x="84138" y="1533525"/>
            <a:ext cx="4953000" cy="4378325"/>
          </a:xfrm>
          <a:custGeom>
            <a:avLst/>
            <a:gdLst>
              <a:gd name="T0" fmla="*/ 3120 w 3120"/>
              <a:gd name="T1" fmla="*/ 2758 h 2758"/>
              <a:gd name="T2" fmla="*/ 3049 w 3120"/>
              <a:gd name="T3" fmla="*/ 2678 h 2758"/>
              <a:gd name="T4" fmla="*/ 2907 w 3120"/>
              <a:gd name="T5" fmla="*/ 2332 h 2758"/>
              <a:gd name="T6" fmla="*/ 2836 w 3120"/>
              <a:gd name="T7" fmla="*/ 2163 h 2758"/>
              <a:gd name="T8" fmla="*/ 2729 w 3120"/>
              <a:gd name="T9" fmla="*/ 2065 h 2758"/>
              <a:gd name="T10" fmla="*/ 2551 w 3120"/>
              <a:gd name="T11" fmla="*/ 1816 h 2758"/>
              <a:gd name="T12" fmla="*/ 2516 w 3120"/>
              <a:gd name="T13" fmla="*/ 1781 h 2758"/>
              <a:gd name="T14" fmla="*/ 2480 w 3120"/>
              <a:gd name="T15" fmla="*/ 1727 h 2758"/>
              <a:gd name="T16" fmla="*/ 2445 w 3120"/>
              <a:gd name="T17" fmla="*/ 1674 h 2758"/>
              <a:gd name="T18" fmla="*/ 2365 w 3120"/>
              <a:gd name="T19" fmla="*/ 1603 h 2758"/>
              <a:gd name="T20" fmla="*/ 2223 w 3120"/>
              <a:gd name="T21" fmla="*/ 1496 h 2758"/>
              <a:gd name="T22" fmla="*/ 2054 w 3120"/>
              <a:gd name="T23" fmla="*/ 1443 h 2758"/>
              <a:gd name="T24" fmla="*/ 1983 w 3120"/>
              <a:gd name="T25" fmla="*/ 1345 h 2758"/>
              <a:gd name="T26" fmla="*/ 1974 w 3120"/>
              <a:gd name="T27" fmla="*/ 1318 h 2758"/>
              <a:gd name="T28" fmla="*/ 1751 w 3120"/>
              <a:gd name="T29" fmla="*/ 1150 h 2758"/>
              <a:gd name="T30" fmla="*/ 1725 w 3120"/>
              <a:gd name="T31" fmla="*/ 1123 h 2758"/>
              <a:gd name="T32" fmla="*/ 1698 w 3120"/>
              <a:gd name="T33" fmla="*/ 1105 h 2758"/>
              <a:gd name="T34" fmla="*/ 1663 w 3120"/>
              <a:gd name="T35" fmla="*/ 1061 h 2758"/>
              <a:gd name="T36" fmla="*/ 1645 w 3120"/>
              <a:gd name="T37" fmla="*/ 1025 h 2758"/>
              <a:gd name="T38" fmla="*/ 1618 w 3120"/>
              <a:gd name="T39" fmla="*/ 1007 h 2758"/>
              <a:gd name="T40" fmla="*/ 1574 w 3120"/>
              <a:gd name="T41" fmla="*/ 954 h 2758"/>
              <a:gd name="T42" fmla="*/ 1503 w 3120"/>
              <a:gd name="T43" fmla="*/ 732 h 2758"/>
              <a:gd name="T44" fmla="*/ 1378 w 3120"/>
              <a:gd name="T45" fmla="*/ 714 h 2758"/>
              <a:gd name="T46" fmla="*/ 1049 w 3120"/>
              <a:gd name="T47" fmla="*/ 652 h 2758"/>
              <a:gd name="T48" fmla="*/ 925 w 3120"/>
              <a:gd name="T49" fmla="*/ 590 h 2758"/>
              <a:gd name="T50" fmla="*/ 889 w 3120"/>
              <a:gd name="T51" fmla="*/ 563 h 2758"/>
              <a:gd name="T52" fmla="*/ 863 w 3120"/>
              <a:gd name="T53" fmla="*/ 554 h 2758"/>
              <a:gd name="T54" fmla="*/ 747 w 3120"/>
              <a:gd name="T55" fmla="*/ 465 h 2758"/>
              <a:gd name="T56" fmla="*/ 534 w 3120"/>
              <a:gd name="T57" fmla="*/ 394 h 2758"/>
              <a:gd name="T58" fmla="*/ 463 w 3120"/>
              <a:gd name="T59" fmla="*/ 350 h 2758"/>
              <a:gd name="T60" fmla="*/ 383 w 3120"/>
              <a:gd name="T61" fmla="*/ 323 h 2758"/>
              <a:gd name="T62" fmla="*/ 249 w 3120"/>
              <a:gd name="T63" fmla="*/ 243 h 2758"/>
              <a:gd name="T64" fmla="*/ 178 w 3120"/>
              <a:gd name="T65" fmla="*/ 198 h 2758"/>
              <a:gd name="T66" fmla="*/ 107 w 3120"/>
              <a:gd name="T67" fmla="*/ 118 h 2758"/>
              <a:gd name="T68" fmla="*/ 80 w 3120"/>
              <a:gd name="T69" fmla="*/ 65 h 2758"/>
              <a:gd name="T70" fmla="*/ 27 w 3120"/>
              <a:gd name="T71" fmla="*/ 30 h 2758"/>
              <a:gd name="T72" fmla="*/ 0 w 3120"/>
              <a:gd name="T73" fmla="*/ 3 h 2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20" h="2758">
                <a:moveTo>
                  <a:pt x="3120" y="2758"/>
                </a:moveTo>
                <a:cubicBezTo>
                  <a:pt x="3087" y="2725"/>
                  <a:pt x="3068" y="2713"/>
                  <a:pt x="3049" y="2678"/>
                </a:cubicBezTo>
                <a:cubicBezTo>
                  <a:pt x="2988" y="2568"/>
                  <a:pt x="2963" y="2442"/>
                  <a:pt x="2907" y="2332"/>
                </a:cubicBezTo>
                <a:cubicBezTo>
                  <a:pt x="2900" y="2298"/>
                  <a:pt x="2858" y="2190"/>
                  <a:pt x="2836" y="2163"/>
                </a:cubicBezTo>
                <a:cubicBezTo>
                  <a:pt x="2802" y="2121"/>
                  <a:pt x="2761" y="2103"/>
                  <a:pt x="2729" y="2065"/>
                </a:cubicBezTo>
                <a:cubicBezTo>
                  <a:pt x="2663" y="1986"/>
                  <a:pt x="2613" y="1896"/>
                  <a:pt x="2551" y="1816"/>
                </a:cubicBezTo>
                <a:cubicBezTo>
                  <a:pt x="2540" y="1802"/>
                  <a:pt x="2526" y="1793"/>
                  <a:pt x="2516" y="1781"/>
                </a:cubicBezTo>
                <a:cubicBezTo>
                  <a:pt x="2502" y="1764"/>
                  <a:pt x="2491" y="1745"/>
                  <a:pt x="2480" y="1727"/>
                </a:cubicBezTo>
                <a:cubicBezTo>
                  <a:pt x="2479" y="1725"/>
                  <a:pt x="2445" y="1674"/>
                  <a:pt x="2445" y="1674"/>
                </a:cubicBezTo>
                <a:cubicBezTo>
                  <a:pt x="2415" y="1654"/>
                  <a:pt x="2365" y="1603"/>
                  <a:pt x="2365" y="1603"/>
                </a:cubicBezTo>
                <a:cubicBezTo>
                  <a:pt x="2340" y="1528"/>
                  <a:pt x="2286" y="1527"/>
                  <a:pt x="2223" y="1496"/>
                </a:cubicBezTo>
                <a:cubicBezTo>
                  <a:pt x="2170" y="1469"/>
                  <a:pt x="2111" y="1454"/>
                  <a:pt x="2054" y="1443"/>
                </a:cubicBezTo>
                <a:cubicBezTo>
                  <a:pt x="2007" y="1407"/>
                  <a:pt x="2006" y="1415"/>
                  <a:pt x="1983" y="1345"/>
                </a:cubicBezTo>
                <a:cubicBezTo>
                  <a:pt x="1980" y="1336"/>
                  <a:pt x="1979" y="1325"/>
                  <a:pt x="1974" y="1318"/>
                </a:cubicBezTo>
                <a:cubicBezTo>
                  <a:pt x="1910" y="1240"/>
                  <a:pt x="1829" y="1208"/>
                  <a:pt x="1751" y="1150"/>
                </a:cubicBezTo>
                <a:cubicBezTo>
                  <a:pt x="1740" y="1142"/>
                  <a:pt x="1734" y="1131"/>
                  <a:pt x="1725" y="1123"/>
                </a:cubicBezTo>
                <a:cubicBezTo>
                  <a:pt x="1716" y="1115"/>
                  <a:pt x="1707" y="1111"/>
                  <a:pt x="1698" y="1105"/>
                </a:cubicBezTo>
                <a:cubicBezTo>
                  <a:pt x="1676" y="1039"/>
                  <a:pt x="1707" y="1114"/>
                  <a:pt x="1663" y="1061"/>
                </a:cubicBezTo>
                <a:cubicBezTo>
                  <a:pt x="1654" y="1050"/>
                  <a:pt x="1653" y="1035"/>
                  <a:pt x="1645" y="1025"/>
                </a:cubicBezTo>
                <a:cubicBezTo>
                  <a:pt x="1638" y="1016"/>
                  <a:pt x="1626" y="1013"/>
                  <a:pt x="1618" y="1007"/>
                </a:cubicBezTo>
                <a:cubicBezTo>
                  <a:pt x="1589" y="984"/>
                  <a:pt x="1592" y="982"/>
                  <a:pt x="1574" y="954"/>
                </a:cubicBezTo>
                <a:cubicBezTo>
                  <a:pt x="1562" y="908"/>
                  <a:pt x="1558" y="753"/>
                  <a:pt x="1503" y="732"/>
                </a:cubicBezTo>
                <a:cubicBezTo>
                  <a:pt x="1479" y="723"/>
                  <a:pt x="1388" y="715"/>
                  <a:pt x="1378" y="714"/>
                </a:cubicBezTo>
                <a:cubicBezTo>
                  <a:pt x="1270" y="686"/>
                  <a:pt x="1153" y="686"/>
                  <a:pt x="1049" y="652"/>
                </a:cubicBezTo>
                <a:cubicBezTo>
                  <a:pt x="956" y="589"/>
                  <a:pt x="1000" y="603"/>
                  <a:pt x="925" y="590"/>
                </a:cubicBezTo>
                <a:cubicBezTo>
                  <a:pt x="913" y="581"/>
                  <a:pt x="901" y="570"/>
                  <a:pt x="889" y="563"/>
                </a:cubicBezTo>
                <a:cubicBezTo>
                  <a:pt x="881" y="558"/>
                  <a:pt x="870" y="559"/>
                  <a:pt x="863" y="554"/>
                </a:cubicBezTo>
                <a:cubicBezTo>
                  <a:pt x="797" y="504"/>
                  <a:pt x="836" y="501"/>
                  <a:pt x="747" y="465"/>
                </a:cubicBezTo>
                <a:cubicBezTo>
                  <a:pt x="672" y="434"/>
                  <a:pt x="610" y="413"/>
                  <a:pt x="534" y="394"/>
                </a:cubicBezTo>
                <a:cubicBezTo>
                  <a:pt x="502" y="370"/>
                  <a:pt x="498" y="364"/>
                  <a:pt x="463" y="350"/>
                </a:cubicBezTo>
                <a:cubicBezTo>
                  <a:pt x="436" y="339"/>
                  <a:pt x="406" y="338"/>
                  <a:pt x="383" y="323"/>
                </a:cubicBezTo>
                <a:cubicBezTo>
                  <a:pt x="339" y="294"/>
                  <a:pt x="293" y="270"/>
                  <a:pt x="249" y="243"/>
                </a:cubicBezTo>
                <a:cubicBezTo>
                  <a:pt x="225" y="228"/>
                  <a:pt x="197" y="217"/>
                  <a:pt x="178" y="198"/>
                </a:cubicBezTo>
                <a:cubicBezTo>
                  <a:pt x="152" y="172"/>
                  <a:pt x="123" y="150"/>
                  <a:pt x="107" y="118"/>
                </a:cubicBezTo>
                <a:cubicBezTo>
                  <a:pt x="95" y="94"/>
                  <a:pt x="102" y="84"/>
                  <a:pt x="80" y="65"/>
                </a:cubicBezTo>
                <a:cubicBezTo>
                  <a:pt x="64" y="51"/>
                  <a:pt x="27" y="30"/>
                  <a:pt x="27" y="30"/>
                </a:cubicBezTo>
                <a:cubicBezTo>
                  <a:pt x="7" y="0"/>
                  <a:pt x="19" y="3"/>
                  <a:pt x="0" y="3"/>
                </a:cubicBezTo>
              </a:path>
            </a:pathLst>
          </a:custGeom>
          <a:noFill/>
          <a:ln w="76200" cap="flat" cmpd="sng">
            <a:solidFill>
              <a:srgbClr val="FF3300"/>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85030" name="Freeform 6"/>
          <p:cNvSpPr>
            <a:spLocks/>
          </p:cNvSpPr>
          <p:nvPr/>
        </p:nvSpPr>
        <p:spPr bwMode="auto">
          <a:xfrm>
            <a:off x="1820863" y="2482850"/>
            <a:ext cx="2954337" cy="706438"/>
          </a:xfrm>
          <a:custGeom>
            <a:avLst/>
            <a:gdLst>
              <a:gd name="T0" fmla="*/ 0 w 1861"/>
              <a:gd name="T1" fmla="*/ 445 h 445"/>
              <a:gd name="T2" fmla="*/ 53 w 1861"/>
              <a:gd name="T3" fmla="*/ 418 h 445"/>
              <a:gd name="T4" fmla="*/ 71 w 1861"/>
              <a:gd name="T5" fmla="*/ 392 h 445"/>
              <a:gd name="T6" fmla="*/ 169 w 1861"/>
              <a:gd name="T7" fmla="*/ 374 h 445"/>
              <a:gd name="T8" fmla="*/ 373 w 1861"/>
              <a:gd name="T9" fmla="*/ 409 h 445"/>
              <a:gd name="T10" fmla="*/ 480 w 1861"/>
              <a:gd name="T11" fmla="*/ 400 h 445"/>
              <a:gd name="T12" fmla="*/ 542 w 1861"/>
              <a:gd name="T13" fmla="*/ 329 h 445"/>
              <a:gd name="T14" fmla="*/ 577 w 1861"/>
              <a:gd name="T15" fmla="*/ 187 h 445"/>
              <a:gd name="T16" fmla="*/ 604 w 1861"/>
              <a:gd name="T17" fmla="*/ 107 h 445"/>
              <a:gd name="T18" fmla="*/ 906 w 1861"/>
              <a:gd name="T19" fmla="*/ 0 h 445"/>
              <a:gd name="T20" fmla="*/ 1662 w 1861"/>
              <a:gd name="T21" fmla="*/ 27 h 445"/>
              <a:gd name="T22" fmla="*/ 1786 w 1861"/>
              <a:gd name="T23" fmla="*/ 45 h 445"/>
              <a:gd name="T24" fmla="*/ 1831 w 1861"/>
              <a:gd name="T25" fmla="*/ 5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1" h="445">
                <a:moveTo>
                  <a:pt x="0" y="445"/>
                </a:moveTo>
                <a:cubicBezTo>
                  <a:pt x="21" y="437"/>
                  <a:pt x="35" y="435"/>
                  <a:pt x="53" y="418"/>
                </a:cubicBezTo>
                <a:cubicBezTo>
                  <a:pt x="60" y="410"/>
                  <a:pt x="62" y="398"/>
                  <a:pt x="71" y="392"/>
                </a:cubicBezTo>
                <a:cubicBezTo>
                  <a:pt x="96" y="371"/>
                  <a:pt x="136" y="378"/>
                  <a:pt x="169" y="374"/>
                </a:cubicBezTo>
                <a:cubicBezTo>
                  <a:pt x="237" y="383"/>
                  <a:pt x="304" y="397"/>
                  <a:pt x="373" y="409"/>
                </a:cubicBezTo>
                <a:cubicBezTo>
                  <a:pt x="408" y="406"/>
                  <a:pt x="444" y="406"/>
                  <a:pt x="480" y="400"/>
                </a:cubicBezTo>
                <a:cubicBezTo>
                  <a:pt x="506" y="394"/>
                  <a:pt x="537" y="342"/>
                  <a:pt x="542" y="329"/>
                </a:cubicBezTo>
                <a:cubicBezTo>
                  <a:pt x="557" y="282"/>
                  <a:pt x="566" y="234"/>
                  <a:pt x="577" y="187"/>
                </a:cubicBezTo>
                <a:cubicBezTo>
                  <a:pt x="583" y="156"/>
                  <a:pt x="578" y="129"/>
                  <a:pt x="604" y="107"/>
                </a:cubicBezTo>
                <a:cubicBezTo>
                  <a:pt x="670" y="48"/>
                  <a:pt x="819" y="22"/>
                  <a:pt x="906" y="0"/>
                </a:cubicBezTo>
                <a:cubicBezTo>
                  <a:pt x="1164" y="5"/>
                  <a:pt x="1406" y="15"/>
                  <a:pt x="1662" y="27"/>
                </a:cubicBezTo>
                <a:cubicBezTo>
                  <a:pt x="1728" y="49"/>
                  <a:pt x="1649" y="25"/>
                  <a:pt x="1786" y="45"/>
                </a:cubicBezTo>
                <a:cubicBezTo>
                  <a:pt x="1861" y="55"/>
                  <a:pt x="1776" y="54"/>
                  <a:pt x="1831" y="54"/>
                </a:cubicBezTo>
              </a:path>
            </a:pathLst>
          </a:custGeom>
          <a:noFill/>
          <a:ln w="76200" cap="flat" cmpd="sng">
            <a:solidFill>
              <a:srgbClr val="FF3300"/>
            </a:solidFill>
            <a:prstDash val="solid"/>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85030"/>
                                        </p:tgtEl>
                                        <p:attrNameLst>
                                          <p:attrName>style.visibility</p:attrName>
                                        </p:attrNameLst>
                                      </p:cBhvr>
                                      <p:to>
                                        <p:strVal val="visible"/>
                                      </p:to>
                                    </p:set>
                                    <p:animEffect transition="in" filter="wipe(left)">
                                      <p:cBhvr>
                                        <p:cTn id="7" dur="500"/>
                                        <p:tgtEl>
                                          <p:spTgt spid="3850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85027"/>
                                        </p:tgtEl>
                                        <p:attrNameLst>
                                          <p:attrName>style.visibility</p:attrName>
                                        </p:attrNameLst>
                                      </p:cBhvr>
                                      <p:to>
                                        <p:strVal val="visible"/>
                                      </p:to>
                                    </p:set>
                                    <p:animEffect transition="in" filter="wipe(down)">
                                      <p:cBhvr>
                                        <p:cTn id="12" dur="500"/>
                                        <p:tgtEl>
                                          <p:spTgt spid="3850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385029"/>
                                        </p:tgtEl>
                                        <p:attrNameLst>
                                          <p:attrName>style.visibility</p:attrName>
                                        </p:attrNameLst>
                                      </p:cBhvr>
                                      <p:to>
                                        <p:strVal val="visible"/>
                                      </p:to>
                                    </p:set>
                                    <p:animEffect transition="in" filter="wipe(right)">
                                      <p:cBhvr>
                                        <p:cTn id="17" dur="500"/>
                                        <p:tgtEl>
                                          <p:spTgt spid="385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ctrTitle"/>
          </p:nvPr>
        </p:nvSpPr>
        <p:spPr>
          <a:xfrm>
            <a:off x="533400" y="533400"/>
            <a:ext cx="7772400" cy="1158875"/>
          </a:xfrm>
        </p:spPr>
        <p:txBody>
          <a:bodyPr/>
          <a:lstStyle/>
          <a:p>
            <a:pPr eaLnBrk="1" hangingPunct="1">
              <a:defRPr/>
            </a:pPr>
            <a:r>
              <a:rPr lang="en-US" sz="4400">
                <a:cs typeface="+mj-cs"/>
              </a:rPr>
              <a:t>South-North Elevations</a:t>
            </a:r>
            <a:endParaRPr lang="en-US">
              <a:cs typeface="+mj-cs"/>
            </a:endParaRPr>
          </a:p>
        </p:txBody>
      </p:sp>
      <p:sp>
        <p:nvSpPr>
          <p:cNvPr id="186371" name="Rectangle 3"/>
          <p:cNvSpPr>
            <a:spLocks noGrp="1" noChangeArrowheads="1"/>
          </p:cNvSpPr>
          <p:nvPr>
            <p:ph type="subTitle" idx="1"/>
          </p:nvPr>
        </p:nvSpPr>
        <p:spPr/>
        <p:txBody>
          <a:bodyPr/>
          <a:lstStyle/>
          <a:p>
            <a:pPr eaLnBrk="1" hangingPunct="1">
              <a:defRPr/>
            </a:pPr>
            <a:endParaRPr lang="en-US">
              <a:cs typeface="+mn-cs"/>
            </a:endParaRPr>
          </a:p>
        </p:txBody>
      </p:sp>
      <p:pic>
        <p:nvPicPr>
          <p:cNvPr id="14339" name="Picture 5" descr="IsraelElevation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981200"/>
            <a:ext cx="9144000" cy="396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374" name="Text Box 6"/>
          <p:cNvSpPr txBox="1">
            <a:spLocks noChangeArrowheads="1"/>
          </p:cNvSpPr>
          <p:nvPr/>
        </p:nvSpPr>
        <p:spPr bwMode="auto">
          <a:xfrm>
            <a:off x="8529638" y="60325"/>
            <a:ext cx="538162" cy="457200"/>
          </a:xfrm>
          <a:prstGeom prst="rect">
            <a:avLst/>
          </a:prstGeom>
          <a:noFill/>
          <a:ln>
            <a:noFill/>
          </a:ln>
          <a:effectLst>
            <a:outerShdw blurRad="63500" dist="35921" dir="2700000" algn="ctr" rotWithShape="0">
              <a:schemeClr val="bg2">
                <a:alpha val="50000"/>
              </a:schemeClr>
            </a:outerShdw>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wrap="none">
            <a:spAutoFit/>
          </a:bodyPr>
          <a:lstStyle/>
          <a:p>
            <a:pPr>
              <a:defRPr/>
            </a:pPr>
            <a:r>
              <a:rPr lang="en-US" sz="2400">
                <a:effectLst>
                  <a:outerShdw blurRad="38100" dist="38100" dir="2700000" algn="tl">
                    <a:srgbClr val="000000"/>
                  </a:outerShdw>
                </a:effectLst>
                <a:latin typeface="Charcoal" charset="0"/>
                <a:cs typeface="+mn-cs"/>
              </a:rPr>
              <a:t>40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4572000" y="0"/>
            <a:ext cx="4495800" cy="2971800"/>
          </a:xfrm>
        </p:spPr>
        <p:txBody>
          <a:bodyPr/>
          <a:lstStyle/>
          <a:p>
            <a:pPr eaLnBrk="1" hangingPunct="1">
              <a:defRPr/>
            </a:pPr>
            <a:r>
              <a:rPr lang="en-US" sz="5400">
                <a:cs typeface="+mj-cs"/>
              </a:rPr>
              <a:t>The Spice Trade Route</a:t>
            </a:r>
          </a:p>
        </p:txBody>
      </p:sp>
      <p:sp>
        <p:nvSpPr>
          <p:cNvPr id="304131" name="Rectangle 3"/>
          <p:cNvSpPr>
            <a:spLocks noGrp="1" noChangeArrowheads="1"/>
          </p:cNvSpPr>
          <p:nvPr>
            <p:ph type="subTitle" idx="1"/>
          </p:nvPr>
        </p:nvSpPr>
        <p:spPr/>
        <p:txBody>
          <a:bodyPr/>
          <a:lstStyle/>
          <a:p>
            <a:pPr eaLnBrk="1" hangingPunct="1">
              <a:defRPr/>
            </a:pPr>
            <a:endParaRPr lang="en-US">
              <a:cs typeface="+mn-cs"/>
            </a:endParaRPr>
          </a:p>
        </p:txBody>
      </p:sp>
      <p:pic>
        <p:nvPicPr>
          <p:cNvPr id="68611" name="Picture 8" descr="5 Roa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8100"/>
            <a:ext cx="4679950" cy="689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612" name="Picture 4" descr="Negev"/>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33800" y="2819400"/>
            <a:ext cx="5410200" cy="3214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4137" name="Text Box 9"/>
          <p:cNvSpPr txBox="1">
            <a:spLocks noChangeArrowheads="1"/>
          </p:cNvSpPr>
          <p:nvPr/>
        </p:nvSpPr>
        <p:spPr bwMode="auto">
          <a:xfrm>
            <a:off x="8529638" y="60325"/>
            <a:ext cx="538162" cy="457200"/>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alpha val="50000"/>
                    </a:schemeClr>
                  </a:outerShdw>
                </a:effectLst>
              </a14:hiddenEffects>
            </a:ext>
          </a:extLst>
        </p:spPr>
        <p:txBody>
          <a:bodyPr wrap="none">
            <a:spAutoFit/>
          </a:bodyPr>
          <a:lstStyle/>
          <a:p>
            <a:pPr>
              <a:defRPr/>
            </a:pPr>
            <a:r>
              <a:rPr lang="en-US" sz="2400">
                <a:latin typeface="Charcoal" charset="0"/>
                <a:cs typeface="+mn-cs"/>
              </a:rPr>
              <a:t>59</a:t>
            </a:r>
          </a:p>
        </p:txBody>
      </p:sp>
      <p:sp>
        <p:nvSpPr>
          <p:cNvPr id="304139" name="Freeform 11"/>
          <p:cNvSpPr>
            <a:spLocks/>
          </p:cNvSpPr>
          <p:nvPr/>
        </p:nvSpPr>
        <p:spPr bwMode="auto">
          <a:xfrm>
            <a:off x="995363" y="4713288"/>
            <a:ext cx="2447925" cy="2344737"/>
          </a:xfrm>
          <a:custGeom>
            <a:avLst/>
            <a:gdLst>
              <a:gd name="T0" fmla="*/ 1542 w 1542"/>
              <a:gd name="T1" fmla="*/ 1477 h 1477"/>
              <a:gd name="T2" fmla="*/ 1468 w 1542"/>
              <a:gd name="T3" fmla="*/ 1361 h 1477"/>
              <a:gd name="T4" fmla="*/ 1361 w 1542"/>
              <a:gd name="T5" fmla="*/ 1279 h 1477"/>
              <a:gd name="T6" fmla="*/ 1336 w 1542"/>
              <a:gd name="T7" fmla="*/ 1262 h 1477"/>
              <a:gd name="T8" fmla="*/ 1286 w 1542"/>
              <a:gd name="T9" fmla="*/ 1246 h 1477"/>
              <a:gd name="T10" fmla="*/ 1155 w 1542"/>
              <a:gd name="T11" fmla="*/ 1188 h 1477"/>
              <a:gd name="T12" fmla="*/ 1130 w 1542"/>
              <a:gd name="T13" fmla="*/ 1130 h 1477"/>
              <a:gd name="T14" fmla="*/ 1047 w 1542"/>
              <a:gd name="T15" fmla="*/ 1048 h 1477"/>
              <a:gd name="T16" fmla="*/ 899 w 1542"/>
              <a:gd name="T17" fmla="*/ 924 h 1477"/>
              <a:gd name="T18" fmla="*/ 816 w 1542"/>
              <a:gd name="T19" fmla="*/ 949 h 1477"/>
              <a:gd name="T20" fmla="*/ 750 w 1542"/>
              <a:gd name="T21" fmla="*/ 941 h 1477"/>
              <a:gd name="T22" fmla="*/ 734 w 1542"/>
              <a:gd name="T23" fmla="*/ 916 h 1477"/>
              <a:gd name="T24" fmla="*/ 693 w 1542"/>
              <a:gd name="T25" fmla="*/ 883 h 1477"/>
              <a:gd name="T26" fmla="*/ 602 w 1542"/>
              <a:gd name="T27" fmla="*/ 908 h 1477"/>
              <a:gd name="T28" fmla="*/ 561 w 1542"/>
              <a:gd name="T29" fmla="*/ 899 h 1477"/>
              <a:gd name="T30" fmla="*/ 503 w 1542"/>
              <a:gd name="T31" fmla="*/ 776 h 1477"/>
              <a:gd name="T32" fmla="*/ 486 w 1542"/>
              <a:gd name="T33" fmla="*/ 734 h 1477"/>
              <a:gd name="T34" fmla="*/ 429 w 1542"/>
              <a:gd name="T35" fmla="*/ 718 h 1477"/>
              <a:gd name="T36" fmla="*/ 371 w 1542"/>
              <a:gd name="T37" fmla="*/ 660 h 1477"/>
              <a:gd name="T38" fmla="*/ 346 w 1542"/>
              <a:gd name="T39" fmla="*/ 644 h 1477"/>
              <a:gd name="T40" fmla="*/ 247 w 1542"/>
              <a:gd name="T41" fmla="*/ 545 h 1477"/>
              <a:gd name="T42" fmla="*/ 223 w 1542"/>
              <a:gd name="T43" fmla="*/ 471 h 1477"/>
              <a:gd name="T44" fmla="*/ 214 w 1542"/>
              <a:gd name="T45" fmla="*/ 446 h 1477"/>
              <a:gd name="T46" fmla="*/ 173 w 1542"/>
              <a:gd name="T47" fmla="*/ 306 h 1477"/>
              <a:gd name="T48" fmla="*/ 124 w 1542"/>
              <a:gd name="T49" fmla="*/ 157 h 1477"/>
              <a:gd name="T50" fmla="*/ 107 w 1542"/>
              <a:gd name="T51" fmla="*/ 141 h 1477"/>
              <a:gd name="T52" fmla="*/ 58 w 1542"/>
              <a:gd name="T53" fmla="*/ 66 h 1477"/>
              <a:gd name="T54" fmla="*/ 0 w 1542"/>
              <a:gd name="T55" fmla="*/ 0 h 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42" h="1477">
                <a:moveTo>
                  <a:pt x="1542" y="1477"/>
                </a:moveTo>
                <a:cubicBezTo>
                  <a:pt x="1479" y="1457"/>
                  <a:pt x="1508" y="1403"/>
                  <a:pt x="1468" y="1361"/>
                </a:cubicBezTo>
                <a:cubicBezTo>
                  <a:pt x="1448" y="1302"/>
                  <a:pt x="1413" y="1291"/>
                  <a:pt x="1361" y="1279"/>
                </a:cubicBezTo>
                <a:cubicBezTo>
                  <a:pt x="1352" y="1273"/>
                  <a:pt x="1345" y="1266"/>
                  <a:pt x="1336" y="1262"/>
                </a:cubicBezTo>
                <a:cubicBezTo>
                  <a:pt x="1319" y="1254"/>
                  <a:pt x="1286" y="1246"/>
                  <a:pt x="1286" y="1246"/>
                </a:cubicBezTo>
                <a:cubicBezTo>
                  <a:pt x="1247" y="1204"/>
                  <a:pt x="1209" y="1196"/>
                  <a:pt x="1155" y="1188"/>
                </a:cubicBezTo>
                <a:cubicBezTo>
                  <a:pt x="1110" y="1122"/>
                  <a:pt x="1164" y="1207"/>
                  <a:pt x="1130" y="1130"/>
                </a:cubicBezTo>
                <a:cubicBezTo>
                  <a:pt x="1113" y="1093"/>
                  <a:pt x="1068" y="1081"/>
                  <a:pt x="1047" y="1048"/>
                </a:cubicBezTo>
                <a:cubicBezTo>
                  <a:pt x="1008" y="989"/>
                  <a:pt x="967" y="945"/>
                  <a:pt x="899" y="924"/>
                </a:cubicBezTo>
                <a:cubicBezTo>
                  <a:pt x="870" y="930"/>
                  <a:pt x="843" y="940"/>
                  <a:pt x="816" y="949"/>
                </a:cubicBezTo>
                <a:cubicBezTo>
                  <a:pt x="794" y="946"/>
                  <a:pt x="770" y="949"/>
                  <a:pt x="750" y="941"/>
                </a:cubicBezTo>
                <a:cubicBezTo>
                  <a:pt x="740" y="937"/>
                  <a:pt x="740" y="923"/>
                  <a:pt x="734" y="916"/>
                </a:cubicBezTo>
                <a:cubicBezTo>
                  <a:pt x="720" y="899"/>
                  <a:pt x="710" y="894"/>
                  <a:pt x="693" y="883"/>
                </a:cubicBezTo>
                <a:cubicBezTo>
                  <a:pt x="662" y="890"/>
                  <a:pt x="632" y="899"/>
                  <a:pt x="602" y="908"/>
                </a:cubicBezTo>
                <a:cubicBezTo>
                  <a:pt x="588" y="905"/>
                  <a:pt x="573" y="905"/>
                  <a:pt x="561" y="899"/>
                </a:cubicBezTo>
                <a:cubicBezTo>
                  <a:pt x="549" y="892"/>
                  <a:pt x="514" y="798"/>
                  <a:pt x="503" y="776"/>
                </a:cubicBezTo>
                <a:cubicBezTo>
                  <a:pt x="496" y="762"/>
                  <a:pt x="497" y="743"/>
                  <a:pt x="486" y="734"/>
                </a:cubicBezTo>
                <a:cubicBezTo>
                  <a:pt x="470" y="721"/>
                  <a:pt x="448" y="723"/>
                  <a:pt x="429" y="718"/>
                </a:cubicBezTo>
                <a:cubicBezTo>
                  <a:pt x="397" y="696"/>
                  <a:pt x="395" y="684"/>
                  <a:pt x="371" y="660"/>
                </a:cubicBezTo>
                <a:cubicBezTo>
                  <a:pt x="364" y="653"/>
                  <a:pt x="353" y="650"/>
                  <a:pt x="346" y="644"/>
                </a:cubicBezTo>
                <a:cubicBezTo>
                  <a:pt x="310" y="615"/>
                  <a:pt x="280" y="576"/>
                  <a:pt x="247" y="545"/>
                </a:cubicBezTo>
                <a:cubicBezTo>
                  <a:pt x="242" y="529"/>
                  <a:pt x="229" y="491"/>
                  <a:pt x="223" y="471"/>
                </a:cubicBezTo>
                <a:cubicBezTo>
                  <a:pt x="220" y="462"/>
                  <a:pt x="214" y="446"/>
                  <a:pt x="214" y="446"/>
                </a:cubicBezTo>
                <a:cubicBezTo>
                  <a:pt x="208" y="395"/>
                  <a:pt x="211" y="342"/>
                  <a:pt x="173" y="306"/>
                </a:cubicBezTo>
                <a:cubicBezTo>
                  <a:pt x="157" y="257"/>
                  <a:pt x="152" y="199"/>
                  <a:pt x="124" y="157"/>
                </a:cubicBezTo>
                <a:cubicBezTo>
                  <a:pt x="119" y="150"/>
                  <a:pt x="111" y="147"/>
                  <a:pt x="107" y="141"/>
                </a:cubicBezTo>
                <a:cubicBezTo>
                  <a:pt x="88" y="117"/>
                  <a:pt x="79" y="86"/>
                  <a:pt x="58" y="66"/>
                </a:cubicBezTo>
                <a:cubicBezTo>
                  <a:pt x="36" y="45"/>
                  <a:pt x="12" y="26"/>
                  <a:pt x="0" y="0"/>
                </a:cubicBezTo>
              </a:path>
            </a:pathLst>
          </a:custGeom>
          <a:noFill/>
          <a:ln w="76200" cap="flat" cmpd="sng">
            <a:solidFill>
              <a:srgbClr val="FF0000"/>
            </a:solidFill>
            <a:prstDash val="solid"/>
            <a:round/>
            <a:headEnd/>
            <a:tailEnd/>
          </a:ln>
          <a:effectLst>
            <a:outerShdw blurRad="63500" dist="35921" dir="2700000" algn="ctr" rotWithShape="0">
              <a:schemeClr val="bg2">
                <a:alpha val="50000"/>
              </a:schemeClr>
            </a:outerShdw>
          </a:effectLst>
          <a:extLst>
            <a:ext uri="{909E8E84-426E-40dd-AFC4-6F175D3DCCD1}">
              <a14:hiddenFill xmlns="" xmlns:a14="http://schemas.microsoft.com/office/drawing/2010/main">
                <a:solidFill>
                  <a:srgbClr val="663300"/>
                </a:solidFill>
              </a14:hiddenFill>
            </a:ext>
          </a:extLst>
        </p:spPr>
        <p:txBody>
          <a:bodyPr wrap="none" anchor="ctr">
            <a:spAutoFit/>
          </a:bodyPr>
          <a:lstStyle/>
          <a:p>
            <a:pPr>
              <a:defRPr/>
            </a:pPr>
            <a:endParaRPr lang="en-US">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04139"/>
                                        </p:tgtEl>
                                        <p:attrNameLst>
                                          <p:attrName>style.visibility</p:attrName>
                                        </p:attrNameLst>
                                      </p:cBhvr>
                                      <p:to>
                                        <p:strVal val="visible"/>
                                      </p:to>
                                    </p:set>
                                    <p:animEffect transition="in" filter="wipe(down)">
                                      <p:cBhvr>
                                        <p:cTn id="7" dur="2000"/>
                                        <p:tgtEl>
                                          <p:spTgt spid="304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9" descr="Sheep in the Negev"/>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10896600" cy="6913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2082" name="Rectangle 2"/>
          <p:cNvSpPr>
            <a:spLocks noGrp="1" noChangeArrowheads="1"/>
          </p:cNvSpPr>
          <p:nvPr>
            <p:ph type="ctrTitle"/>
          </p:nvPr>
        </p:nvSpPr>
        <p:spPr>
          <a:xfrm>
            <a:off x="457200" y="228600"/>
            <a:ext cx="8382000" cy="1828800"/>
          </a:xfrm>
        </p:spPr>
        <p:txBody>
          <a:bodyPr/>
          <a:lstStyle/>
          <a:p>
            <a:pPr eaLnBrk="1" hangingPunct="1">
              <a:defRPr/>
            </a:pPr>
            <a:r>
              <a:rPr lang="en-US">
                <a:solidFill>
                  <a:schemeClr val="bg2"/>
                </a:solidFill>
                <a:effectLst/>
                <a:cs typeface="+mj-cs"/>
              </a:rPr>
              <a:t>The Negev is desolate but sheep are now there</a:t>
            </a:r>
            <a:endParaRPr lang="en-US">
              <a:effectLst/>
              <a:cs typeface="+mj-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ctrTitle"/>
          </p:nvPr>
        </p:nvSpPr>
        <p:spPr>
          <a:xfrm>
            <a:off x="4724400" y="304800"/>
            <a:ext cx="3962400" cy="3276600"/>
          </a:xfrm>
        </p:spPr>
        <p:txBody>
          <a:bodyPr/>
          <a:lstStyle/>
          <a:p>
            <a:pPr eaLnBrk="1" hangingPunct="1">
              <a:defRPr/>
            </a:pPr>
            <a:r>
              <a:rPr lang="en-US">
                <a:cs typeface="+mj-cs"/>
              </a:rPr>
              <a:t>The Negev is Blooming!</a:t>
            </a:r>
          </a:p>
        </p:txBody>
      </p:sp>
      <p:sp>
        <p:nvSpPr>
          <p:cNvPr id="303107" name="Rectangle 3"/>
          <p:cNvSpPr>
            <a:spLocks noGrp="1" noChangeArrowheads="1"/>
          </p:cNvSpPr>
          <p:nvPr>
            <p:ph type="subTitle" idx="1"/>
          </p:nvPr>
        </p:nvSpPr>
        <p:spPr>
          <a:xfrm>
            <a:off x="4572000" y="3657600"/>
            <a:ext cx="4114800" cy="2971800"/>
          </a:xfrm>
        </p:spPr>
        <p:txBody>
          <a:bodyPr/>
          <a:lstStyle/>
          <a:p>
            <a:pPr eaLnBrk="1" hangingPunct="1">
              <a:defRPr/>
            </a:pPr>
            <a:r>
              <a:rPr lang="en-US" b="1">
                <a:cs typeface="+mn-cs"/>
              </a:rPr>
              <a:t>Israel has a massive effort to water the Negev for crops and population redistribution.</a:t>
            </a:r>
          </a:p>
        </p:txBody>
      </p:sp>
      <p:pic>
        <p:nvPicPr>
          <p:cNvPr id="72707" name="Picture 5" descr="NegevBloom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5529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3" name="Group 2"/>
          <p:cNvGrpSpPr>
            <a:grpSpLocks/>
          </p:cNvGrpSpPr>
          <p:nvPr/>
        </p:nvGrpSpPr>
        <p:grpSpPr bwMode="auto">
          <a:xfrm>
            <a:off x="0" y="0"/>
            <a:ext cx="9144000" cy="6858000"/>
            <a:chOff x="-292" y="-240"/>
            <a:chExt cx="6052" cy="4781"/>
          </a:xfrm>
        </p:grpSpPr>
        <p:pic>
          <p:nvPicPr>
            <p:cNvPr id="74756" name="Picture 3" descr="Masada To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2" y="-221"/>
              <a:ext cx="6052" cy="4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4757" name="Picture 4" descr="Masada Top"/>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72" y="-240"/>
              <a:ext cx="3988" cy="4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89797" name="Rectangle 5"/>
          <p:cNvSpPr>
            <a:spLocks noGrp="1" noRot="1" noChangeArrowheads="1"/>
          </p:cNvSpPr>
          <p:nvPr>
            <p:ph type="title"/>
          </p:nvPr>
        </p:nvSpPr>
        <p:spPr>
          <a:xfrm>
            <a:off x="0" y="0"/>
            <a:ext cx="3581400" cy="2438400"/>
          </a:xfrm>
          <a:gradFill rotWithShape="1">
            <a:gsLst>
              <a:gs pos="0">
                <a:srgbClr val="996633">
                  <a:gamma/>
                  <a:shade val="46275"/>
                  <a:invGamma/>
                </a:srgbClr>
              </a:gs>
              <a:gs pos="100000">
                <a:srgbClr val="996633">
                  <a:alpha val="67000"/>
                </a:srgbClr>
              </a:gs>
            </a:gsLst>
            <a:lin ang="5400000" scaled="1"/>
          </a:gradFill>
        </p:spPr>
        <p:txBody>
          <a:bodyPr/>
          <a:lstStyle/>
          <a:p>
            <a:pPr eaLnBrk="1" hangingPunct="1">
              <a:defRPr/>
            </a:pPr>
            <a:r>
              <a:rPr lang="en-US">
                <a:cs typeface="+mj-cs"/>
              </a:rPr>
              <a:t>How would </a:t>
            </a:r>
            <a:r>
              <a:rPr lang="en-US" i="1">
                <a:cs typeface="+mj-cs"/>
              </a:rPr>
              <a:t>you</a:t>
            </a:r>
            <a:r>
              <a:rPr lang="en-US">
                <a:cs typeface="+mj-cs"/>
              </a:rPr>
              <a:t> conquer this fortress?!</a:t>
            </a:r>
          </a:p>
        </p:txBody>
      </p:sp>
      <p:sp>
        <p:nvSpPr>
          <p:cNvPr id="289798" name="Text Box 6"/>
          <p:cNvSpPr txBox="1">
            <a:spLocks noChangeArrowheads="1"/>
          </p:cNvSpPr>
          <p:nvPr/>
        </p:nvSpPr>
        <p:spPr bwMode="auto">
          <a:xfrm>
            <a:off x="8529638" y="60325"/>
            <a:ext cx="538162" cy="457200"/>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alpha val="50000"/>
                    </a:schemeClr>
                  </a:outerShdw>
                </a:effectLst>
              </a14:hiddenEffects>
            </a:ext>
          </a:extLst>
        </p:spPr>
        <p:txBody>
          <a:bodyPr wrap="none">
            <a:spAutoFit/>
          </a:bodyPr>
          <a:lstStyle/>
          <a:p>
            <a:pPr>
              <a:defRPr/>
            </a:pPr>
            <a:r>
              <a:rPr lang="en-US" sz="2400">
                <a:solidFill>
                  <a:schemeClr val="bg2"/>
                </a:solidFill>
                <a:latin typeface="Charcoal" charset="0"/>
                <a:cs typeface="+mn-cs"/>
              </a:rPr>
              <a:t>68</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1" name="Group 2"/>
          <p:cNvGrpSpPr>
            <a:grpSpLocks/>
          </p:cNvGrpSpPr>
          <p:nvPr/>
        </p:nvGrpSpPr>
        <p:grpSpPr bwMode="auto">
          <a:xfrm>
            <a:off x="0" y="0"/>
            <a:ext cx="9144000" cy="6858000"/>
            <a:chOff x="-292" y="-240"/>
            <a:chExt cx="6052" cy="4781"/>
          </a:xfrm>
        </p:grpSpPr>
        <p:pic>
          <p:nvPicPr>
            <p:cNvPr id="76804" name="Picture 3" descr="Masada To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2" y="-221"/>
              <a:ext cx="6052" cy="4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805" name="Picture 4" descr="Masada Top"/>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72" y="-240"/>
              <a:ext cx="3988" cy="4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92517" name="Rectangle 5"/>
          <p:cNvSpPr>
            <a:spLocks noGrp="1" noChangeArrowheads="1"/>
          </p:cNvSpPr>
          <p:nvPr>
            <p:ph type="title"/>
          </p:nvPr>
        </p:nvSpPr>
        <p:spPr>
          <a:xfrm>
            <a:off x="0" y="0"/>
            <a:ext cx="3657600" cy="1143000"/>
          </a:xfrm>
          <a:gradFill rotWithShape="1">
            <a:gsLst>
              <a:gs pos="0">
                <a:srgbClr val="996633">
                  <a:gamma/>
                  <a:shade val="46275"/>
                  <a:invGamma/>
                </a:srgbClr>
              </a:gs>
              <a:gs pos="100000">
                <a:srgbClr val="996633">
                  <a:alpha val="67000"/>
                </a:srgbClr>
              </a:gs>
            </a:gsLst>
            <a:lin ang="5400000" scaled="1"/>
          </a:gradFill>
        </p:spPr>
        <p:txBody>
          <a:bodyPr/>
          <a:lstStyle/>
          <a:p>
            <a:pPr eaLnBrk="1" hangingPunct="1">
              <a:defRPr/>
            </a:pPr>
            <a:r>
              <a:rPr lang="en-US">
                <a:cs typeface="+mj-cs"/>
              </a:rPr>
              <a:t>Masada</a:t>
            </a:r>
          </a:p>
        </p:txBody>
      </p:sp>
      <p:sp>
        <p:nvSpPr>
          <p:cNvPr id="192518" name="Text Box 6"/>
          <p:cNvSpPr txBox="1">
            <a:spLocks noChangeArrowheads="1"/>
          </p:cNvSpPr>
          <p:nvPr/>
        </p:nvSpPr>
        <p:spPr bwMode="auto">
          <a:xfrm>
            <a:off x="8620125" y="0"/>
            <a:ext cx="533400" cy="466725"/>
          </a:xfrm>
          <a:prstGeom prst="rect">
            <a:avLst/>
          </a:prstGeom>
          <a:solidFill>
            <a:srgbClr val="FF0000"/>
          </a:solidFill>
          <a:ln w="9525">
            <a:solidFill>
              <a:schemeClr val="bg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defRPr/>
            </a:pPr>
            <a:r>
              <a:rPr lang="en-US" sz="2400" b="1">
                <a:latin typeface="Arial" charset="0"/>
                <a:cs typeface="+mn-cs"/>
              </a:rPr>
              <a:t>68</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3733800" y="0"/>
            <a:ext cx="5410200" cy="1143000"/>
          </a:xfrm>
          <a:effectLst>
            <a:outerShdw blurRad="63500" dist="35921" dir="2700000" algn="ctr" rotWithShape="0">
              <a:schemeClr val="bg2">
                <a:alpha val="74998"/>
              </a:schemeClr>
            </a:outerShdw>
          </a:effectLst>
        </p:spPr>
        <p:txBody>
          <a:bodyPr/>
          <a:lstStyle/>
          <a:p>
            <a:pPr eaLnBrk="1" hangingPunct="1">
              <a:defRPr/>
            </a:pPr>
            <a:r>
              <a:rPr lang="en-US" sz="4000">
                <a:cs typeface="+mj-cs"/>
              </a:rPr>
              <a:t>Northern Masada Palaces</a:t>
            </a:r>
          </a:p>
        </p:txBody>
      </p:sp>
      <p:pic>
        <p:nvPicPr>
          <p:cNvPr id="193539" name="Picture 3" descr="Remains of Herods Pal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04975"/>
            <a:ext cx="9144000" cy="5153025"/>
          </a:xfrm>
          <a:prstGeom prst="rect">
            <a:avLst/>
          </a:prstGeom>
          <a:noFill/>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Lst>
        </p:spPr>
      </p:pic>
      <p:sp>
        <p:nvSpPr>
          <p:cNvPr id="193540" name="Text Box 4"/>
          <p:cNvSpPr txBox="1">
            <a:spLocks noChangeArrowheads="1"/>
          </p:cNvSpPr>
          <p:nvPr/>
        </p:nvSpPr>
        <p:spPr bwMode="auto">
          <a:xfrm>
            <a:off x="5181600" y="1600200"/>
            <a:ext cx="2047875"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fontAlgn="base">
              <a:spcBef>
                <a:spcPct val="0"/>
              </a:spcBef>
              <a:defRPr/>
            </a:pPr>
            <a:r>
              <a:rPr lang="en-US" sz="2400" b="1">
                <a:latin typeface="Arial" charset="0"/>
                <a:cs typeface="+mn-cs"/>
              </a:rPr>
              <a:t>Bath Houses</a:t>
            </a:r>
          </a:p>
        </p:txBody>
      </p:sp>
      <p:sp>
        <p:nvSpPr>
          <p:cNvPr id="193541" name="Rectangle 5"/>
          <p:cNvSpPr>
            <a:spLocks noChangeArrowheads="1"/>
          </p:cNvSpPr>
          <p:nvPr/>
        </p:nvSpPr>
        <p:spPr bwMode="auto">
          <a:xfrm flipH="1">
            <a:off x="2549525" y="0"/>
            <a:ext cx="152400" cy="457200"/>
          </a:xfrm>
          <a:prstGeom prst="rect">
            <a:avLst/>
          </a:prstGeom>
          <a:solidFill>
            <a:schemeClr val="tx1"/>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effectLst>
                <a:outerShdw blurRad="38100" dist="38100" dir="2700000" algn="tl">
                  <a:srgbClr val="000000">
                    <a:alpha val="43137"/>
                  </a:srgbClr>
                </a:outerShdw>
              </a:effectLst>
              <a:cs typeface="+mn-cs"/>
            </a:endParaRPr>
          </a:p>
        </p:txBody>
      </p:sp>
      <p:grpSp>
        <p:nvGrpSpPr>
          <p:cNvPr id="193542" name="Group 6"/>
          <p:cNvGrpSpPr>
            <a:grpSpLocks/>
          </p:cNvGrpSpPr>
          <p:nvPr/>
        </p:nvGrpSpPr>
        <p:grpSpPr bwMode="auto">
          <a:xfrm>
            <a:off x="0" y="0"/>
            <a:ext cx="3962400" cy="3962400"/>
            <a:chOff x="0" y="0"/>
            <a:chExt cx="2287" cy="2880"/>
          </a:xfrm>
        </p:grpSpPr>
        <p:pic>
          <p:nvPicPr>
            <p:cNvPr id="193543" name="Picture 7" descr="Masada Palc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287" cy="2880"/>
            </a:xfrm>
            <a:prstGeom prst="rect">
              <a:avLst/>
            </a:prstGeom>
            <a:noFill/>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Lst>
          </p:spPr>
        </p:pic>
        <p:sp>
          <p:nvSpPr>
            <p:cNvPr id="193544" name="Rectangle 8"/>
            <p:cNvSpPr>
              <a:spLocks noChangeArrowheads="1"/>
            </p:cNvSpPr>
            <p:nvPr/>
          </p:nvSpPr>
          <p:spPr bwMode="auto">
            <a:xfrm flipH="1">
              <a:off x="0" y="0"/>
              <a:ext cx="432" cy="1632"/>
            </a:xfrm>
            <a:prstGeom prst="rect">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193545" name="Rectangle 9"/>
            <p:cNvSpPr>
              <a:spLocks noChangeArrowheads="1"/>
            </p:cNvSpPr>
            <p:nvPr/>
          </p:nvSpPr>
          <p:spPr bwMode="auto">
            <a:xfrm rot="5400000" flipH="1">
              <a:off x="1248" y="-672"/>
              <a:ext cx="336" cy="1680"/>
            </a:xfrm>
            <a:prstGeom prst="rect">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grpSp>
      <p:sp>
        <p:nvSpPr>
          <p:cNvPr id="193546" name="Text Box 10"/>
          <p:cNvSpPr txBox="1">
            <a:spLocks noChangeArrowheads="1"/>
          </p:cNvSpPr>
          <p:nvPr/>
        </p:nvSpPr>
        <p:spPr bwMode="auto">
          <a:xfrm>
            <a:off x="8620125" y="0"/>
            <a:ext cx="533400" cy="466725"/>
          </a:xfrm>
          <a:prstGeom prst="rect">
            <a:avLst/>
          </a:prstGeom>
          <a:solidFill>
            <a:srgbClr val="FF0000"/>
          </a:solidFill>
          <a:ln w="9525">
            <a:solidFill>
              <a:schemeClr val="bg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fontAlgn="base">
              <a:spcBef>
                <a:spcPct val="0"/>
              </a:spcBef>
              <a:defRPr/>
            </a:pPr>
            <a:r>
              <a:rPr lang="en-US" sz="2400" b="1">
                <a:latin typeface="Arial" charset="0"/>
                <a:cs typeface="+mn-cs"/>
              </a:rPr>
              <a:t>67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3542"/>
                                        </p:tgtEl>
                                        <p:attrNameLst>
                                          <p:attrName>style.visibility</p:attrName>
                                        </p:attrNameLst>
                                      </p:cBhvr>
                                      <p:to>
                                        <p:strVal val="visible"/>
                                      </p:to>
                                    </p:set>
                                    <p:anim calcmode="lin" valueType="num">
                                      <p:cBhvr additive="base">
                                        <p:cTn id="7" dur="500" fill="hold"/>
                                        <p:tgtEl>
                                          <p:spTgt spid="193542"/>
                                        </p:tgtEl>
                                        <p:attrNameLst>
                                          <p:attrName>ppt_x</p:attrName>
                                        </p:attrNameLst>
                                      </p:cBhvr>
                                      <p:tavLst>
                                        <p:tav tm="0">
                                          <p:val>
                                            <p:strVal val="#ppt_x"/>
                                          </p:val>
                                        </p:tav>
                                        <p:tav tm="100000">
                                          <p:val>
                                            <p:strVal val="#ppt_x"/>
                                          </p:val>
                                        </p:tav>
                                      </p:tavLst>
                                    </p:anim>
                                    <p:anim calcmode="lin" valueType="num">
                                      <p:cBhvr additive="base">
                                        <p:cTn id="8" dur="500" fill="hold"/>
                                        <p:tgtEl>
                                          <p:spTgt spid="19354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3540"/>
                                        </p:tgtEl>
                                        <p:attrNameLst>
                                          <p:attrName>style.visibility</p:attrName>
                                        </p:attrNameLst>
                                      </p:cBhvr>
                                      <p:to>
                                        <p:strVal val="visible"/>
                                      </p:to>
                                    </p:set>
                                    <p:anim calcmode="lin" valueType="num">
                                      <p:cBhvr additive="base">
                                        <p:cTn id="13" dur="500" fill="hold"/>
                                        <p:tgtEl>
                                          <p:spTgt spid="193540"/>
                                        </p:tgtEl>
                                        <p:attrNameLst>
                                          <p:attrName>ppt_x</p:attrName>
                                        </p:attrNameLst>
                                      </p:cBhvr>
                                      <p:tavLst>
                                        <p:tav tm="0">
                                          <p:val>
                                            <p:strVal val="#ppt_x"/>
                                          </p:val>
                                        </p:tav>
                                        <p:tav tm="100000">
                                          <p:val>
                                            <p:strVal val="#ppt_x"/>
                                          </p:val>
                                        </p:tav>
                                      </p:tavLst>
                                    </p:anim>
                                    <p:anim calcmode="lin" valueType="num">
                                      <p:cBhvr additive="base">
                                        <p:cTn id="14" dur="500" fill="hold"/>
                                        <p:tgtEl>
                                          <p:spTgt spid="1935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Rot="1" noChangeArrowheads="1"/>
          </p:cNvSpPr>
          <p:nvPr>
            <p:ph type="title"/>
          </p:nvPr>
        </p:nvSpPr>
        <p:spPr/>
        <p:txBody>
          <a:bodyPr/>
          <a:lstStyle/>
          <a:p>
            <a:pPr eaLnBrk="1" hangingPunct="1">
              <a:defRPr/>
            </a:pPr>
            <a:r>
              <a:rPr lang="en-US">
                <a:cs typeface="+mj-cs"/>
              </a:rPr>
              <a:t>Herod</a:t>
            </a:r>
            <a:r>
              <a:rPr lang="ja-JP" altLang="en-US">
                <a:latin typeface="Arial"/>
                <a:cs typeface="+mj-cs"/>
              </a:rPr>
              <a:t>’</a:t>
            </a:r>
            <a:r>
              <a:rPr lang="en-US">
                <a:cs typeface="+mj-cs"/>
              </a:rPr>
              <a:t>s Northern Masada Palace</a:t>
            </a:r>
          </a:p>
        </p:txBody>
      </p:sp>
      <p:pic>
        <p:nvPicPr>
          <p:cNvPr id="80898" name="Picture 3" descr="Remains of Herods Pal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04975"/>
            <a:ext cx="9144000" cy="5153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5940" name="Picture 4" descr="NPalac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0"/>
            <a:ext cx="358775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5941" name="Picture 5" descr="herodspalac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18163" y="3148013"/>
            <a:ext cx="3525837" cy="3709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5942" name="Text Box 6"/>
          <p:cNvSpPr txBox="1">
            <a:spLocks noChangeArrowheads="1"/>
          </p:cNvSpPr>
          <p:nvPr/>
        </p:nvSpPr>
        <p:spPr bwMode="auto">
          <a:xfrm>
            <a:off x="8529638" y="60325"/>
            <a:ext cx="538162" cy="457200"/>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alpha val="50000"/>
                    </a:schemeClr>
                  </a:outerShdw>
                </a:effectLst>
              </a14:hiddenEffects>
            </a:ext>
          </a:extLst>
        </p:spPr>
        <p:txBody>
          <a:bodyPr wrap="none">
            <a:spAutoFit/>
          </a:bodyPr>
          <a:lstStyle/>
          <a:p>
            <a:pPr>
              <a:defRPr/>
            </a:pPr>
            <a:r>
              <a:rPr lang="en-US" sz="2400">
                <a:latin typeface="Charcoal" charset="0"/>
                <a:cs typeface="+mn-cs"/>
              </a:rPr>
              <a:t>67</a:t>
            </a:r>
            <a:endParaRPr lang="en-US" sz="2400">
              <a:solidFill>
                <a:schemeClr val="bg2"/>
              </a:solidFill>
              <a:latin typeface="Charcoal"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5940"/>
                                        </p:tgtEl>
                                        <p:attrNameLst>
                                          <p:attrName>style.visibility</p:attrName>
                                        </p:attrNameLst>
                                      </p:cBhvr>
                                      <p:to>
                                        <p:strVal val="visible"/>
                                      </p:to>
                                    </p:set>
                                    <p:animEffect transition="in" filter="dissolve">
                                      <p:cBhvr>
                                        <p:cTn id="7" dur="500"/>
                                        <p:tgtEl>
                                          <p:spTgt spid="295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95941"/>
                                        </p:tgtEl>
                                        <p:attrNameLst>
                                          <p:attrName>style.visibility</p:attrName>
                                        </p:attrNameLst>
                                      </p:cBhvr>
                                      <p:to>
                                        <p:strVal val="visible"/>
                                      </p:to>
                                    </p:set>
                                    <p:animEffect transition="in" filter="dissolve">
                                      <p:cBhvr>
                                        <p:cTn id="12" dur="500"/>
                                        <p:tgtEl>
                                          <p:spTgt spid="295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ctrTitle"/>
          </p:nvPr>
        </p:nvSpPr>
        <p:spPr>
          <a:xfrm>
            <a:off x="228600" y="381000"/>
            <a:ext cx="3581400" cy="2133600"/>
          </a:xfrm>
        </p:spPr>
        <p:txBody>
          <a:bodyPr/>
          <a:lstStyle/>
          <a:p>
            <a:pPr eaLnBrk="1" hangingPunct="1">
              <a:defRPr/>
            </a:pPr>
            <a:r>
              <a:rPr lang="en-US" sz="4400">
                <a:cs typeface="+mj-cs"/>
              </a:rPr>
              <a:t>Masada </a:t>
            </a:r>
            <a:br>
              <a:rPr lang="en-US" sz="4400">
                <a:cs typeface="+mj-cs"/>
              </a:rPr>
            </a:br>
            <a:r>
              <a:rPr lang="en-US" sz="4400">
                <a:cs typeface="+mj-cs"/>
              </a:rPr>
              <a:t>Bath Houses</a:t>
            </a:r>
          </a:p>
        </p:txBody>
      </p:sp>
      <p:sp>
        <p:nvSpPr>
          <p:cNvPr id="194563" name="Rectangle 3"/>
          <p:cNvSpPr>
            <a:spLocks noGrp="1" noChangeArrowheads="1"/>
          </p:cNvSpPr>
          <p:nvPr>
            <p:ph type="subTitle" idx="1"/>
          </p:nvPr>
        </p:nvSpPr>
        <p:spPr>
          <a:xfrm>
            <a:off x="533400" y="2590800"/>
            <a:ext cx="2743200" cy="2590800"/>
          </a:xfrm>
        </p:spPr>
        <p:txBody>
          <a:bodyPr/>
          <a:lstStyle/>
          <a:p>
            <a:pPr eaLnBrk="1" hangingPunct="1">
              <a:defRPr/>
            </a:pPr>
            <a:r>
              <a:rPr lang="en-US" i="1">
                <a:cs typeface="+mn-cs"/>
              </a:rPr>
              <a:t>Luxury living while your armies fight for you!</a:t>
            </a:r>
          </a:p>
        </p:txBody>
      </p:sp>
      <p:pic>
        <p:nvPicPr>
          <p:cNvPr id="82947" name="Picture 4" descr="Masada Bathhous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05250" y="0"/>
            <a:ext cx="531495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65" name="Text Box 5"/>
          <p:cNvSpPr txBox="1">
            <a:spLocks noChangeArrowheads="1"/>
          </p:cNvSpPr>
          <p:nvPr/>
        </p:nvSpPr>
        <p:spPr bwMode="auto">
          <a:xfrm>
            <a:off x="8620125" y="0"/>
            <a:ext cx="533400" cy="466725"/>
          </a:xfrm>
          <a:prstGeom prst="rect">
            <a:avLst/>
          </a:prstGeom>
          <a:solidFill>
            <a:srgbClr val="000090"/>
          </a:solidFill>
          <a:ln w="9525">
            <a:solidFill>
              <a:schemeClr val="bg1"/>
            </a:solidFill>
            <a:miter lim="800000"/>
            <a:headEnd/>
            <a:tailEnd/>
          </a:ln>
          <a:effectLst/>
        </p:spPr>
        <p:txBody>
          <a:bodyPr wrap="none">
            <a:spAutoFit/>
          </a:bodyPr>
          <a:lstStyle/>
          <a:p>
            <a:pPr fontAlgn="base">
              <a:spcBef>
                <a:spcPct val="0"/>
              </a:spcBef>
              <a:defRPr/>
            </a:pPr>
            <a:r>
              <a:rPr lang="en-US" sz="2400" b="1">
                <a:latin typeface="Arial" charset="0"/>
                <a:cs typeface="+mn-cs"/>
              </a:rPr>
              <a:t>69</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Rot="1" noChangeArrowheads="1"/>
          </p:cNvSpPr>
          <p:nvPr>
            <p:ph type="title"/>
          </p:nvPr>
        </p:nvSpPr>
        <p:spPr>
          <a:xfrm>
            <a:off x="0" y="4495800"/>
            <a:ext cx="3048000" cy="2011363"/>
          </a:xfrm>
        </p:spPr>
        <p:txBody>
          <a:bodyPr/>
          <a:lstStyle/>
          <a:p>
            <a:pPr eaLnBrk="1" hangingPunct="1">
              <a:defRPr/>
            </a:pPr>
            <a:r>
              <a:rPr lang="en-US" sz="4000">
                <a:cs typeface="+mj-cs"/>
              </a:rPr>
              <a:t>The Ramp of All Ramps</a:t>
            </a:r>
          </a:p>
        </p:txBody>
      </p:sp>
      <p:pic>
        <p:nvPicPr>
          <p:cNvPr id="84994" name="Picture 3" descr="Masad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6248400" cy="4443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1844" name="Picture 4" descr="Masada"/>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16488" y="1676400"/>
            <a:ext cx="4227512" cy="5181600"/>
          </a:xfrm>
          <a:prstGeom prst="rect">
            <a:avLst/>
          </a:prstGeom>
          <a:noFill/>
          <a:ln w="76200">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pic>
        <p:nvPicPr>
          <p:cNvPr id="291845" name="Picture 5" descr="Masada"/>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24200" y="4343400"/>
            <a:ext cx="2159000"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1844"/>
                                        </p:tgtEl>
                                        <p:attrNameLst>
                                          <p:attrName>style.visibility</p:attrName>
                                        </p:attrNameLst>
                                      </p:cBhvr>
                                      <p:to>
                                        <p:strVal val="visible"/>
                                      </p:to>
                                    </p:set>
                                    <p:animEffect transition="in" filter="dissolve">
                                      <p:cBhvr>
                                        <p:cTn id="7" dur="500"/>
                                        <p:tgtEl>
                                          <p:spTgt spid="2918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91845"/>
                                        </p:tgtEl>
                                        <p:attrNameLst>
                                          <p:attrName>style.visibility</p:attrName>
                                        </p:attrNameLst>
                                      </p:cBhvr>
                                      <p:to>
                                        <p:strVal val="visible"/>
                                      </p:to>
                                    </p:set>
                                    <p:animEffect transition="in" filter="dissolve">
                                      <p:cBhvr>
                                        <p:cTn id="12" dur="500"/>
                                        <p:tgtEl>
                                          <p:spTgt spid="291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Rot="1" noChangeArrowheads="1"/>
          </p:cNvSpPr>
          <p:nvPr>
            <p:ph type="title"/>
          </p:nvPr>
        </p:nvSpPr>
        <p:spPr>
          <a:xfrm>
            <a:off x="1066800" y="274638"/>
            <a:ext cx="8229600" cy="1143000"/>
          </a:xfrm>
        </p:spPr>
        <p:txBody>
          <a:bodyPr/>
          <a:lstStyle/>
          <a:p>
            <a:pPr eaLnBrk="1" hangingPunct="1">
              <a:defRPr/>
            </a:pPr>
            <a:r>
              <a:rPr lang="en-US" sz="3200">
                <a:solidFill>
                  <a:schemeClr val="bg1"/>
                </a:solidFill>
                <a:effectLst/>
                <a:latin typeface="Arial" charset="0"/>
                <a:cs typeface="+mj-cs"/>
              </a:rPr>
              <a:t>The Fall of Masada (</a:t>
            </a:r>
            <a:r>
              <a:rPr lang="en-US" sz="2800">
                <a:solidFill>
                  <a:schemeClr val="bg1"/>
                </a:solidFill>
                <a:effectLst/>
                <a:latin typeface="Arial" charset="0"/>
                <a:cs typeface="+mj-cs"/>
              </a:rPr>
              <a:t>AD</a:t>
            </a:r>
            <a:r>
              <a:rPr lang="en-US" sz="3200">
                <a:solidFill>
                  <a:schemeClr val="bg1"/>
                </a:solidFill>
                <a:effectLst/>
                <a:latin typeface="Arial" charset="0"/>
                <a:cs typeface="+mj-cs"/>
              </a:rPr>
              <a:t> 73)</a:t>
            </a:r>
            <a:endParaRPr lang="en-US">
              <a:cs typeface="+mj-cs"/>
            </a:endParaRPr>
          </a:p>
        </p:txBody>
      </p:sp>
      <p:pic>
        <p:nvPicPr>
          <p:cNvPr id="87042" name="Picture 3" descr="Masada Sieg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50838"/>
            <a:ext cx="10526713" cy="7559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7043" name="Picture 4" descr="Masada Sieg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0675"/>
            <a:ext cx="3276600" cy="7559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7044" name="Group 5"/>
          <p:cNvGrpSpPr>
            <a:grpSpLocks/>
          </p:cNvGrpSpPr>
          <p:nvPr/>
        </p:nvGrpSpPr>
        <p:grpSpPr bwMode="auto">
          <a:xfrm>
            <a:off x="0" y="-533400"/>
            <a:ext cx="12649200" cy="4114800"/>
            <a:chOff x="-384" y="-336"/>
            <a:chExt cx="7968" cy="2592"/>
          </a:xfrm>
        </p:grpSpPr>
        <p:sp>
          <p:nvSpPr>
            <p:cNvPr id="293894" name="AutoShape 6"/>
            <p:cNvSpPr>
              <a:spLocks noChangeArrowheads="1"/>
            </p:cNvSpPr>
            <p:nvPr/>
          </p:nvSpPr>
          <p:spPr bwMode="auto">
            <a:xfrm flipV="1">
              <a:off x="-384" y="-240"/>
              <a:ext cx="2352" cy="2496"/>
            </a:xfrm>
            <a:prstGeom prst="rtTriangle">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293895" name="AutoShape 7"/>
            <p:cNvSpPr>
              <a:spLocks noChangeArrowheads="1"/>
            </p:cNvSpPr>
            <p:nvPr/>
          </p:nvSpPr>
          <p:spPr bwMode="auto">
            <a:xfrm>
              <a:off x="768" y="-336"/>
              <a:ext cx="3072" cy="105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293896" name="AutoShape 8"/>
            <p:cNvSpPr>
              <a:spLocks noChangeArrowheads="1"/>
            </p:cNvSpPr>
            <p:nvPr/>
          </p:nvSpPr>
          <p:spPr bwMode="auto">
            <a:xfrm>
              <a:off x="4512" y="-240"/>
              <a:ext cx="3072" cy="105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grpSp>
      <p:grpSp>
        <p:nvGrpSpPr>
          <p:cNvPr id="87045" name="Group 9"/>
          <p:cNvGrpSpPr>
            <a:grpSpLocks/>
          </p:cNvGrpSpPr>
          <p:nvPr/>
        </p:nvGrpSpPr>
        <p:grpSpPr bwMode="auto">
          <a:xfrm>
            <a:off x="0" y="-152400"/>
            <a:ext cx="7543800" cy="1143000"/>
            <a:chOff x="0" y="-384"/>
            <a:chExt cx="4752" cy="720"/>
          </a:xfrm>
        </p:grpSpPr>
        <p:sp>
          <p:nvSpPr>
            <p:cNvPr id="293898" name="Rectangle 10"/>
            <p:cNvSpPr>
              <a:spLocks noChangeArrowheads="1"/>
            </p:cNvSpPr>
            <p:nvPr/>
          </p:nvSpPr>
          <p:spPr bwMode="auto">
            <a:xfrm>
              <a:off x="0" y="-384"/>
              <a:ext cx="4752" cy="720"/>
            </a:xfrm>
            <a:prstGeom prst="rect">
              <a:avLst/>
            </a:prstGeom>
            <a:gradFill rotWithShape="1">
              <a:gsLst>
                <a:gs pos="0">
                  <a:srgbClr val="FF0000"/>
                </a:gs>
                <a:gs pos="50000">
                  <a:srgbClr val="FF0000">
                    <a:gamma/>
                    <a:shade val="11373"/>
                    <a:invGamma/>
                  </a:srgbClr>
                </a:gs>
                <a:gs pos="100000">
                  <a:srgbClr val="FF0000"/>
                </a:gs>
              </a:gsLst>
              <a:lin ang="540000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293899" name="Text Box 11"/>
            <p:cNvSpPr txBox="1">
              <a:spLocks noChangeArrowheads="1"/>
            </p:cNvSpPr>
            <p:nvPr/>
          </p:nvSpPr>
          <p:spPr bwMode="auto">
            <a:xfrm>
              <a:off x="336" y="-192"/>
              <a:ext cx="4080" cy="365"/>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fontAlgn="base" hangingPunct="1">
                <a:spcBef>
                  <a:spcPct val="0"/>
                </a:spcBef>
                <a:defRPr/>
              </a:pPr>
              <a:r>
                <a:rPr lang="en-US" sz="3200" b="1">
                  <a:solidFill>
                    <a:schemeClr val="bg1"/>
                  </a:solidFill>
                  <a:latin typeface="Arial" charset="0"/>
                  <a:cs typeface="+mn-cs"/>
                </a:rPr>
                <a:t>The Fall of Masada (</a:t>
              </a:r>
              <a:r>
                <a:rPr lang="en-US" sz="2800" b="1">
                  <a:solidFill>
                    <a:schemeClr val="bg1"/>
                  </a:solidFill>
                  <a:latin typeface="Arial" charset="0"/>
                  <a:cs typeface="+mn-cs"/>
                </a:rPr>
                <a:t>AD</a:t>
              </a:r>
              <a:r>
                <a:rPr lang="en-US" sz="3200" b="1">
                  <a:solidFill>
                    <a:schemeClr val="bg1"/>
                  </a:solidFill>
                  <a:latin typeface="Arial" charset="0"/>
                  <a:cs typeface="+mn-cs"/>
                </a:rPr>
                <a:t> 73)</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rrowheads="1"/>
          </p:cNvSpPr>
          <p:nvPr>
            <p:ph type="title"/>
          </p:nvPr>
        </p:nvSpPr>
        <p:spPr>
          <a:xfrm>
            <a:off x="457200" y="76200"/>
            <a:ext cx="8229600" cy="792163"/>
          </a:xfrm>
        </p:spPr>
        <p:txBody>
          <a:bodyPr/>
          <a:lstStyle/>
          <a:p>
            <a:pPr eaLnBrk="1" hangingPunct="1">
              <a:defRPr/>
            </a:pPr>
            <a:r>
              <a:rPr lang="en-US">
                <a:cs typeface="+mj-cs"/>
              </a:rPr>
              <a:t>East-West Elevations</a:t>
            </a:r>
          </a:p>
        </p:txBody>
      </p:sp>
      <p:pic>
        <p:nvPicPr>
          <p:cNvPr id="16386" name="Picture 4" descr="Cross Section Isra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14400"/>
            <a:ext cx="91440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7" name="Text Box 5"/>
          <p:cNvSpPr txBox="1">
            <a:spLocks noChangeArrowheads="1"/>
          </p:cNvSpPr>
          <p:nvPr/>
        </p:nvSpPr>
        <p:spPr bwMode="auto">
          <a:xfrm>
            <a:off x="8529638" y="60325"/>
            <a:ext cx="538162" cy="457200"/>
          </a:xfrm>
          <a:prstGeom prst="rect">
            <a:avLst/>
          </a:prstGeom>
          <a:noFill/>
          <a:ln>
            <a:noFill/>
          </a:ln>
          <a:effectLst>
            <a:outerShdw blurRad="63500" dist="35921" dir="2700000" algn="ctr" rotWithShape="0">
              <a:schemeClr val="bg2">
                <a:alpha val="50000"/>
              </a:schemeClr>
            </a:outerShdw>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wrap="none">
            <a:spAutoFit/>
          </a:bodyPr>
          <a:lstStyle/>
          <a:p>
            <a:pPr>
              <a:defRPr/>
            </a:pPr>
            <a:r>
              <a:rPr lang="en-US" sz="2400">
                <a:effectLst>
                  <a:outerShdw blurRad="38100" dist="38100" dir="2700000" algn="tl">
                    <a:srgbClr val="000000"/>
                  </a:outerShdw>
                </a:effectLst>
                <a:latin typeface="Charcoal" charset="0"/>
                <a:cs typeface="+mn-cs"/>
              </a:rPr>
              <a:t>40</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Rot="1" noChangeArrowheads="1"/>
          </p:cNvSpPr>
          <p:nvPr>
            <p:ph type="title"/>
          </p:nvPr>
        </p:nvSpPr>
        <p:spPr>
          <a:xfrm>
            <a:off x="5257800" y="274638"/>
            <a:ext cx="3733800" cy="1706562"/>
          </a:xfrm>
        </p:spPr>
        <p:txBody>
          <a:bodyPr/>
          <a:lstStyle/>
          <a:p>
            <a:pPr eaLnBrk="1" hangingPunct="1">
              <a:defRPr/>
            </a:pPr>
            <a:r>
              <a:rPr lang="en-US">
                <a:cs typeface="+mj-cs"/>
              </a:rPr>
              <a:t>Rome Had a Fierce Army</a:t>
            </a:r>
          </a:p>
        </p:txBody>
      </p:sp>
      <p:pic>
        <p:nvPicPr>
          <p:cNvPr id="89090" name="Picture 3" descr="Batt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622300"/>
            <a:ext cx="4956175" cy="623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Rot="1" noChangeArrowheads="1"/>
          </p:cNvSpPr>
          <p:nvPr>
            <p:ph type="title"/>
          </p:nvPr>
        </p:nvSpPr>
        <p:spPr>
          <a:xfrm>
            <a:off x="152400" y="76200"/>
            <a:ext cx="4876800" cy="1173163"/>
          </a:xfrm>
        </p:spPr>
        <p:txBody>
          <a:bodyPr/>
          <a:lstStyle/>
          <a:p>
            <a:pPr eaLnBrk="1" hangingPunct="1">
              <a:defRPr/>
            </a:pPr>
            <a:r>
              <a:rPr lang="ja-JP" altLang="en-US">
                <a:latin typeface="Arial"/>
                <a:cs typeface="+mj-cs"/>
              </a:rPr>
              <a:t>“</a:t>
            </a:r>
            <a:r>
              <a:rPr lang="en-US">
                <a:cs typeface="+mj-cs"/>
              </a:rPr>
              <a:t>Never Again!</a:t>
            </a:r>
            <a:r>
              <a:rPr lang="ja-JP" altLang="en-US">
                <a:latin typeface="Arial"/>
                <a:cs typeface="+mj-cs"/>
              </a:rPr>
              <a:t>”</a:t>
            </a:r>
            <a:endParaRPr lang="en-US">
              <a:cs typeface="+mj-cs"/>
            </a:endParaRPr>
          </a:p>
        </p:txBody>
      </p:sp>
      <p:pic>
        <p:nvPicPr>
          <p:cNvPr id="300035" name="Picture 3" descr="Luke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65225"/>
            <a:ext cx="5245100" cy="569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0036" name="Picture 4" descr="Arm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09800" y="4038600"/>
            <a:ext cx="37592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0037" name="Picture 5" descr="Luke000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791200" y="4656138"/>
            <a:ext cx="3352800" cy="2201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0038" name="Picture 6" descr="Army"/>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181600" y="0"/>
            <a:ext cx="39624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0039" name="Picture 7" descr="Luke000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5356225"/>
            <a:ext cx="2286000" cy="150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300035"/>
                                        </p:tgtEl>
                                        <p:attrNameLst>
                                          <p:attrName>style.visibility</p:attrName>
                                        </p:attrNameLst>
                                      </p:cBhvr>
                                      <p:to>
                                        <p:strVal val="visible"/>
                                      </p:to>
                                    </p:set>
                                    <p:anim calcmode="lin" valueType="num">
                                      <p:cBhvr>
                                        <p:cTn id="7" dur="1000" fill="hold"/>
                                        <p:tgtEl>
                                          <p:spTgt spid="300035"/>
                                        </p:tgtEl>
                                        <p:attrNameLst>
                                          <p:attrName>ppt_w</p:attrName>
                                        </p:attrNameLst>
                                      </p:cBhvr>
                                      <p:tavLst>
                                        <p:tav tm="0">
                                          <p:val>
                                            <p:fltVal val="0"/>
                                          </p:val>
                                        </p:tav>
                                        <p:tav tm="100000">
                                          <p:val>
                                            <p:strVal val="#ppt_w"/>
                                          </p:val>
                                        </p:tav>
                                      </p:tavLst>
                                    </p:anim>
                                    <p:anim calcmode="lin" valueType="num">
                                      <p:cBhvr>
                                        <p:cTn id="8" dur="1000" fill="hold"/>
                                        <p:tgtEl>
                                          <p:spTgt spid="300035"/>
                                        </p:tgtEl>
                                        <p:attrNameLst>
                                          <p:attrName>ppt_h</p:attrName>
                                        </p:attrNameLst>
                                      </p:cBhvr>
                                      <p:tavLst>
                                        <p:tav tm="0">
                                          <p:val>
                                            <p:fltVal val="0"/>
                                          </p:val>
                                        </p:tav>
                                        <p:tav tm="100000">
                                          <p:val>
                                            <p:strVal val="#ppt_h"/>
                                          </p:val>
                                        </p:tav>
                                      </p:tavLst>
                                    </p:anim>
                                    <p:anim calcmode="lin" valueType="num">
                                      <p:cBhvr>
                                        <p:cTn id="9" dur="1000" fill="hold"/>
                                        <p:tgtEl>
                                          <p:spTgt spid="30003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0035"/>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300037"/>
                                        </p:tgtEl>
                                        <p:attrNameLst>
                                          <p:attrName>style.visibility</p:attrName>
                                        </p:attrNameLst>
                                      </p:cBhvr>
                                      <p:to>
                                        <p:strVal val="visible"/>
                                      </p:to>
                                    </p:set>
                                    <p:anim calcmode="lin" valueType="num">
                                      <p:cBhvr>
                                        <p:cTn id="14" dur="1000" fill="hold"/>
                                        <p:tgtEl>
                                          <p:spTgt spid="300037"/>
                                        </p:tgtEl>
                                        <p:attrNameLst>
                                          <p:attrName>ppt_w</p:attrName>
                                        </p:attrNameLst>
                                      </p:cBhvr>
                                      <p:tavLst>
                                        <p:tav tm="0">
                                          <p:val>
                                            <p:fltVal val="0"/>
                                          </p:val>
                                        </p:tav>
                                        <p:tav tm="100000">
                                          <p:val>
                                            <p:strVal val="#ppt_w"/>
                                          </p:val>
                                        </p:tav>
                                      </p:tavLst>
                                    </p:anim>
                                    <p:anim calcmode="lin" valueType="num">
                                      <p:cBhvr>
                                        <p:cTn id="15" dur="1000" fill="hold"/>
                                        <p:tgtEl>
                                          <p:spTgt spid="300037"/>
                                        </p:tgtEl>
                                        <p:attrNameLst>
                                          <p:attrName>ppt_h</p:attrName>
                                        </p:attrNameLst>
                                      </p:cBhvr>
                                      <p:tavLst>
                                        <p:tav tm="0">
                                          <p:val>
                                            <p:fltVal val="0"/>
                                          </p:val>
                                        </p:tav>
                                        <p:tav tm="100000">
                                          <p:val>
                                            <p:strVal val="#ppt_h"/>
                                          </p:val>
                                        </p:tav>
                                      </p:tavLst>
                                    </p:anim>
                                    <p:anim calcmode="lin" valueType="num">
                                      <p:cBhvr>
                                        <p:cTn id="16" dur="1000" fill="hold"/>
                                        <p:tgtEl>
                                          <p:spTgt spid="300037"/>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00037"/>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2000"/>
                            </p:stCondLst>
                            <p:childTnLst>
                              <p:par>
                                <p:cTn id="19" presetID="15" presetClass="entr" presetSubtype="0" fill="hold" nodeType="afterEffect">
                                  <p:stCondLst>
                                    <p:cond delay="0"/>
                                  </p:stCondLst>
                                  <p:childTnLst>
                                    <p:set>
                                      <p:cBhvr>
                                        <p:cTn id="20" dur="1" fill="hold">
                                          <p:stCondLst>
                                            <p:cond delay="0"/>
                                          </p:stCondLst>
                                        </p:cTn>
                                        <p:tgtEl>
                                          <p:spTgt spid="300038"/>
                                        </p:tgtEl>
                                        <p:attrNameLst>
                                          <p:attrName>style.visibility</p:attrName>
                                        </p:attrNameLst>
                                      </p:cBhvr>
                                      <p:to>
                                        <p:strVal val="visible"/>
                                      </p:to>
                                    </p:set>
                                    <p:anim calcmode="lin" valueType="num">
                                      <p:cBhvr>
                                        <p:cTn id="21" dur="1000" fill="hold"/>
                                        <p:tgtEl>
                                          <p:spTgt spid="300038"/>
                                        </p:tgtEl>
                                        <p:attrNameLst>
                                          <p:attrName>ppt_w</p:attrName>
                                        </p:attrNameLst>
                                      </p:cBhvr>
                                      <p:tavLst>
                                        <p:tav tm="0">
                                          <p:val>
                                            <p:fltVal val="0"/>
                                          </p:val>
                                        </p:tav>
                                        <p:tav tm="100000">
                                          <p:val>
                                            <p:strVal val="#ppt_w"/>
                                          </p:val>
                                        </p:tav>
                                      </p:tavLst>
                                    </p:anim>
                                    <p:anim calcmode="lin" valueType="num">
                                      <p:cBhvr>
                                        <p:cTn id="22" dur="1000" fill="hold"/>
                                        <p:tgtEl>
                                          <p:spTgt spid="300038"/>
                                        </p:tgtEl>
                                        <p:attrNameLst>
                                          <p:attrName>ppt_h</p:attrName>
                                        </p:attrNameLst>
                                      </p:cBhvr>
                                      <p:tavLst>
                                        <p:tav tm="0">
                                          <p:val>
                                            <p:fltVal val="0"/>
                                          </p:val>
                                        </p:tav>
                                        <p:tav tm="100000">
                                          <p:val>
                                            <p:strVal val="#ppt_h"/>
                                          </p:val>
                                        </p:tav>
                                      </p:tavLst>
                                    </p:anim>
                                    <p:anim calcmode="lin" valueType="num">
                                      <p:cBhvr>
                                        <p:cTn id="23" dur="1000" fill="hold"/>
                                        <p:tgtEl>
                                          <p:spTgt spid="300038"/>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300038"/>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3000"/>
                            </p:stCondLst>
                            <p:childTnLst>
                              <p:par>
                                <p:cTn id="26" presetID="15" presetClass="entr" presetSubtype="0" fill="hold" nodeType="afterEffect">
                                  <p:stCondLst>
                                    <p:cond delay="0"/>
                                  </p:stCondLst>
                                  <p:childTnLst>
                                    <p:set>
                                      <p:cBhvr>
                                        <p:cTn id="27" dur="1" fill="hold">
                                          <p:stCondLst>
                                            <p:cond delay="0"/>
                                          </p:stCondLst>
                                        </p:cTn>
                                        <p:tgtEl>
                                          <p:spTgt spid="300036"/>
                                        </p:tgtEl>
                                        <p:attrNameLst>
                                          <p:attrName>style.visibility</p:attrName>
                                        </p:attrNameLst>
                                      </p:cBhvr>
                                      <p:to>
                                        <p:strVal val="visible"/>
                                      </p:to>
                                    </p:set>
                                    <p:anim calcmode="lin" valueType="num">
                                      <p:cBhvr>
                                        <p:cTn id="28" dur="1000" fill="hold"/>
                                        <p:tgtEl>
                                          <p:spTgt spid="300036"/>
                                        </p:tgtEl>
                                        <p:attrNameLst>
                                          <p:attrName>ppt_w</p:attrName>
                                        </p:attrNameLst>
                                      </p:cBhvr>
                                      <p:tavLst>
                                        <p:tav tm="0">
                                          <p:val>
                                            <p:fltVal val="0"/>
                                          </p:val>
                                        </p:tav>
                                        <p:tav tm="100000">
                                          <p:val>
                                            <p:strVal val="#ppt_w"/>
                                          </p:val>
                                        </p:tav>
                                      </p:tavLst>
                                    </p:anim>
                                    <p:anim calcmode="lin" valueType="num">
                                      <p:cBhvr>
                                        <p:cTn id="29" dur="1000" fill="hold"/>
                                        <p:tgtEl>
                                          <p:spTgt spid="300036"/>
                                        </p:tgtEl>
                                        <p:attrNameLst>
                                          <p:attrName>ppt_h</p:attrName>
                                        </p:attrNameLst>
                                      </p:cBhvr>
                                      <p:tavLst>
                                        <p:tav tm="0">
                                          <p:val>
                                            <p:fltVal val="0"/>
                                          </p:val>
                                        </p:tav>
                                        <p:tav tm="100000">
                                          <p:val>
                                            <p:strVal val="#ppt_h"/>
                                          </p:val>
                                        </p:tav>
                                      </p:tavLst>
                                    </p:anim>
                                    <p:anim calcmode="lin" valueType="num">
                                      <p:cBhvr>
                                        <p:cTn id="30" dur="1000" fill="hold"/>
                                        <p:tgtEl>
                                          <p:spTgt spid="300036"/>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300036"/>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4000"/>
                            </p:stCondLst>
                            <p:childTnLst>
                              <p:par>
                                <p:cTn id="33" presetID="15" presetClass="entr" presetSubtype="0" fill="hold" nodeType="afterEffect">
                                  <p:stCondLst>
                                    <p:cond delay="0"/>
                                  </p:stCondLst>
                                  <p:childTnLst>
                                    <p:set>
                                      <p:cBhvr>
                                        <p:cTn id="34" dur="1" fill="hold">
                                          <p:stCondLst>
                                            <p:cond delay="0"/>
                                          </p:stCondLst>
                                        </p:cTn>
                                        <p:tgtEl>
                                          <p:spTgt spid="300039"/>
                                        </p:tgtEl>
                                        <p:attrNameLst>
                                          <p:attrName>style.visibility</p:attrName>
                                        </p:attrNameLst>
                                      </p:cBhvr>
                                      <p:to>
                                        <p:strVal val="visible"/>
                                      </p:to>
                                    </p:set>
                                    <p:anim calcmode="lin" valueType="num">
                                      <p:cBhvr>
                                        <p:cTn id="35" dur="1000" fill="hold"/>
                                        <p:tgtEl>
                                          <p:spTgt spid="300039"/>
                                        </p:tgtEl>
                                        <p:attrNameLst>
                                          <p:attrName>ppt_w</p:attrName>
                                        </p:attrNameLst>
                                      </p:cBhvr>
                                      <p:tavLst>
                                        <p:tav tm="0">
                                          <p:val>
                                            <p:fltVal val="0"/>
                                          </p:val>
                                        </p:tav>
                                        <p:tav tm="100000">
                                          <p:val>
                                            <p:strVal val="#ppt_w"/>
                                          </p:val>
                                        </p:tav>
                                      </p:tavLst>
                                    </p:anim>
                                    <p:anim calcmode="lin" valueType="num">
                                      <p:cBhvr>
                                        <p:cTn id="36" dur="1000" fill="hold"/>
                                        <p:tgtEl>
                                          <p:spTgt spid="300039"/>
                                        </p:tgtEl>
                                        <p:attrNameLst>
                                          <p:attrName>ppt_h</p:attrName>
                                        </p:attrNameLst>
                                      </p:cBhvr>
                                      <p:tavLst>
                                        <p:tav tm="0">
                                          <p:val>
                                            <p:fltVal val="0"/>
                                          </p:val>
                                        </p:tav>
                                        <p:tav tm="100000">
                                          <p:val>
                                            <p:strVal val="#ppt_h"/>
                                          </p:val>
                                        </p:tav>
                                      </p:tavLst>
                                    </p:anim>
                                    <p:anim calcmode="lin" valueType="num">
                                      <p:cBhvr>
                                        <p:cTn id="37" dur="1000" fill="hold"/>
                                        <p:tgtEl>
                                          <p:spTgt spid="300039"/>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30003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7" descr="Sal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1600200"/>
            <a:ext cx="4075113" cy="473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010" name="Picture 8" descr="Qumran0001"/>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3124200" y="76200"/>
            <a:ext cx="6019800" cy="2597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9817" name="Text Box 9"/>
          <p:cNvSpPr txBox="1">
            <a:spLocks noChangeArrowheads="1"/>
          </p:cNvSpPr>
          <p:nvPr/>
        </p:nvSpPr>
        <p:spPr bwMode="auto">
          <a:xfrm>
            <a:off x="4343400" y="2895600"/>
            <a:ext cx="4800600" cy="3170238"/>
          </a:xfrm>
          <a:prstGeom prst="rect">
            <a:avLst/>
          </a:prstGeom>
          <a:noFill/>
          <a:ln w="9525">
            <a:noFill/>
            <a:miter lim="800000"/>
            <a:headEnd/>
            <a:tailEnd/>
          </a:ln>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fontAlgn="base" hangingPunct="1">
              <a:spcBef>
                <a:spcPct val="0"/>
              </a:spcBef>
              <a:defRPr/>
            </a:pPr>
            <a:r>
              <a:rPr lang="en-US" sz="4000" i="1">
                <a:solidFill>
                  <a:srgbClr val="E5E5FF"/>
                </a:solidFill>
                <a:effectLst>
                  <a:outerShdw blurRad="38100" dist="38100" dir="2700000" algn="tl">
                    <a:srgbClr val="000000"/>
                  </a:outerShdw>
                </a:effectLst>
                <a:latin typeface="Arial" charset="0"/>
                <a:cs typeface="Arial" charset="0"/>
              </a:rPr>
              <a:t>The most significant literature found in the history of the church</a:t>
            </a:r>
          </a:p>
        </p:txBody>
      </p:sp>
      <p:sp>
        <p:nvSpPr>
          <p:cNvPr id="119810" name="Rectangle 2"/>
          <p:cNvSpPr>
            <a:spLocks noGrp="1" noRot="1" noChangeArrowheads="1"/>
          </p:cNvSpPr>
          <p:nvPr>
            <p:ph type="title"/>
          </p:nvPr>
        </p:nvSpPr>
        <p:spPr>
          <a:xfrm>
            <a:off x="2743200" y="228600"/>
            <a:ext cx="6781800" cy="2286000"/>
          </a:xfrm>
        </p:spPr>
        <p:txBody>
          <a:bodyPr/>
          <a:lstStyle/>
          <a:p>
            <a:pPr eaLnBrk="1" hangingPunct="1">
              <a:defRPr/>
            </a:pPr>
            <a:r>
              <a:rPr lang="en-US" sz="8000">
                <a:latin typeface="Arial" charset="0"/>
                <a:ea typeface="ＭＳ Ｐゴシック" charset="0"/>
              </a:rPr>
              <a:t>The Dead Sea Scrolls</a:t>
            </a:r>
          </a:p>
        </p:txBody>
      </p:sp>
      <p:sp>
        <p:nvSpPr>
          <p:cNvPr id="7" name="Text Box 5"/>
          <p:cNvSpPr txBox="1">
            <a:spLocks noChangeArrowheads="1"/>
          </p:cNvSpPr>
          <p:nvPr/>
        </p:nvSpPr>
        <p:spPr bwMode="auto">
          <a:xfrm>
            <a:off x="8620125" y="0"/>
            <a:ext cx="527007" cy="461665"/>
          </a:xfrm>
          <a:prstGeom prst="rect">
            <a:avLst/>
          </a:prstGeom>
          <a:solidFill>
            <a:srgbClr val="000090"/>
          </a:solidFill>
          <a:ln w="9525">
            <a:solidFill>
              <a:schemeClr val="bg1"/>
            </a:solidFill>
            <a:miter lim="800000"/>
            <a:headEnd/>
            <a:tailEnd/>
          </a:ln>
          <a:effectLst/>
        </p:spPr>
        <p:txBody>
          <a:bodyPr wrap="none">
            <a:spAutoFit/>
          </a:bodyPr>
          <a:lstStyle/>
          <a:p>
            <a:pPr fontAlgn="base">
              <a:spcBef>
                <a:spcPct val="0"/>
              </a:spcBef>
              <a:defRPr/>
            </a:pPr>
            <a:r>
              <a:rPr lang="en-US" sz="2400" b="1" dirty="0">
                <a:latin typeface="Arial" charset="0"/>
                <a:cs typeface="+mn-cs"/>
              </a:rPr>
              <a:t>71</a:t>
            </a:r>
          </a:p>
        </p:txBody>
      </p:sp>
    </p:spTree>
    <p:extLst>
      <p:ext uri="{BB962C8B-B14F-4D97-AF65-F5344CB8AC3E}">
        <p14:creationId xmlns:p14="http://schemas.microsoft.com/office/powerpoint/2010/main" val="625219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9817"/>
                                        </p:tgtEl>
                                        <p:attrNameLst>
                                          <p:attrName>style.visibility</p:attrName>
                                        </p:attrNameLst>
                                      </p:cBhvr>
                                      <p:to>
                                        <p:strVal val="visible"/>
                                      </p:to>
                                    </p:set>
                                    <p:animEffect transition="in" filter="box(in)">
                                      <p:cBhvr>
                                        <p:cTn id="7" dur="500"/>
                                        <p:tgtEl>
                                          <p:spTgt spid="1198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6858000"/>
          </a:xfrm>
          <a:noFill/>
          <a:extLst>
            <a:ext uri="{909E8E84-426E-40dd-AFC4-6F175D3DCCD1}">
              <a14:hiddenFill xmlns="" xmlns:a14="http://schemas.microsoft.com/office/drawing/2010/main">
                <a:solidFill>
                  <a:srgbClr val="FFFFFF"/>
                </a:solidFill>
              </a14:hiddenFill>
            </a:ext>
          </a:extLst>
        </p:spPr>
      </p:pic>
      <p:sp>
        <p:nvSpPr>
          <p:cNvPr id="29699" name="Rectangle 3"/>
          <p:cNvSpPr>
            <a:spLocks noGrp="1" noChangeArrowheads="1"/>
          </p:cNvSpPr>
          <p:nvPr>
            <p:ph type="title"/>
          </p:nvPr>
        </p:nvSpPr>
        <p:spPr>
          <a:xfrm>
            <a:off x="457200" y="228600"/>
            <a:ext cx="2895600" cy="1752600"/>
          </a:xfrm>
          <a:solidFill>
            <a:schemeClr val="bg1"/>
          </a:solidFill>
          <a:ln>
            <a:solidFill>
              <a:schemeClr val="bg2"/>
            </a:solidFill>
          </a:ln>
          <a:effectLst>
            <a:outerShdw blurRad="63500" dist="35921" dir="2700000" algn="ctr" rotWithShape="0">
              <a:schemeClr val="bg2">
                <a:alpha val="74998"/>
              </a:schemeClr>
            </a:outerShdw>
          </a:effectLst>
        </p:spPr>
        <p:txBody>
          <a:bodyPr/>
          <a:lstStyle/>
          <a:p>
            <a:pPr eaLnBrk="1" hangingPunct="1">
              <a:defRPr/>
            </a:pPr>
            <a:r>
              <a:rPr lang="en-US" sz="4000" b="0">
                <a:latin typeface="Arial" charset="0"/>
                <a:ea typeface="ＭＳ Ｐゴシック" charset="0"/>
              </a:rPr>
              <a:t>Location of the Dead Sea</a:t>
            </a:r>
          </a:p>
        </p:txBody>
      </p:sp>
      <p:sp>
        <p:nvSpPr>
          <p:cNvPr id="29700" name="Text Box 4"/>
          <p:cNvSpPr txBox="1">
            <a:spLocks noChangeArrowheads="1"/>
          </p:cNvSpPr>
          <p:nvPr/>
        </p:nvSpPr>
        <p:spPr bwMode="auto">
          <a:xfrm>
            <a:off x="0" y="2863850"/>
            <a:ext cx="3159125" cy="579438"/>
          </a:xfrm>
          <a:prstGeom prst="rect">
            <a:avLst/>
          </a:prstGeom>
          <a:solidFill>
            <a:schemeClr val="bg1"/>
          </a:solid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defRPr/>
            </a:pPr>
            <a:r>
              <a:rPr lang="en-US" sz="3200" b="0">
                <a:solidFill>
                  <a:srgbClr val="FFFFFF"/>
                </a:solidFill>
                <a:effectLst>
                  <a:outerShdw blurRad="38100" dist="38100" dir="2700000" algn="tl">
                    <a:srgbClr val="000000"/>
                  </a:outerShdw>
                </a:effectLst>
                <a:latin typeface="Arial" charset="0"/>
                <a:cs typeface="Arial" charset="0"/>
              </a:rPr>
              <a:t>The Great Sea</a:t>
            </a:r>
          </a:p>
        </p:txBody>
      </p:sp>
      <p:sp>
        <p:nvSpPr>
          <p:cNvPr id="29701" name="Text Box 5"/>
          <p:cNvSpPr txBox="1">
            <a:spLocks noChangeArrowheads="1"/>
          </p:cNvSpPr>
          <p:nvPr/>
        </p:nvSpPr>
        <p:spPr bwMode="auto">
          <a:xfrm>
            <a:off x="5943600" y="1492250"/>
            <a:ext cx="3575050" cy="579438"/>
          </a:xfrm>
          <a:prstGeom prst="rect">
            <a:avLst/>
          </a:prstGeom>
          <a:solidFill>
            <a:schemeClr val="bg1"/>
          </a:solid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defRPr/>
            </a:pPr>
            <a:r>
              <a:rPr lang="en-US" sz="3200" b="0">
                <a:solidFill>
                  <a:srgbClr val="FFFFFF"/>
                </a:solidFill>
                <a:effectLst>
                  <a:outerShdw blurRad="38100" dist="38100" dir="2700000" algn="tl">
                    <a:srgbClr val="000000"/>
                  </a:outerShdw>
                </a:effectLst>
                <a:latin typeface="Arial" charset="0"/>
                <a:cs typeface="Arial" charset="0"/>
              </a:rPr>
              <a:t>Sea of Galilee</a:t>
            </a:r>
          </a:p>
        </p:txBody>
      </p:sp>
      <p:sp>
        <p:nvSpPr>
          <p:cNvPr id="29702" name="Text Box 6"/>
          <p:cNvSpPr txBox="1">
            <a:spLocks noChangeArrowheads="1"/>
          </p:cNvSpPr>
          <p:nvPr/>
        </p:nvSpPr>
        <p:spPr bwMode="auto">
          <a:xfrm>
            <a:off x="5791200" y="3397250"/>
            <a:ext cx="2743200" cy="579438"/>
          </a:xfrm>
          <a:prstGeom prst="rect">
            <a:avLst/>
          </a:prstGeom>
          <a:solidFill>
            <a:schemeClr val="bg1"/>
          </a:solid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defRPr/>
            </a:pPr>
            <a:r>
              <a:rPr lang="en-US" sz="3200" b="0">
                <a:solidFill>
                  <a:srgbClr val="FFFFFF"/>
                </a:solidFill>
                <a:effectLst>
                  <a:outerShdw blurRad="38100" dist="38100" dir="2700000" algn="tl">
                    <a:srgbClr val="000000"/>
                  </a:outerShdw>
                </a:effectLst>
                <a:latin typeface="Arial" charset="0"/>
                <a:cs typeface="Arial" charset="0"/>
              </a:rPr>
              <a:t>Jordan River</a:t>
            </a:r>
          </a:p>
        </p:txBody>
      </p:sp>
      <p:sp>
        <p:nvSpPr>
          <p:cNvPr id="29703" name="Text Box 7"/>
          <p:cNvSpPr txBox="1">
            <a:spLocks noChangeArrowheads="1"/>
          </p:cNvSpPr>
          <p:nvPr/>
        </p:nvSpPr>
        <p:spPr bwMode="auto">
          <a:xfrm>
            <a:off x="5943600" y="4921250"/>
            <a:ext cx="1828800" cy="579438"/>
          </a:xfrm>
          <a:prstGeom prst="rect">
            <a:avLst/>
          </a:prstGeom>
          <a:solidFill>
            <a:schemeClr val="bg1"/>
          </a:solid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defRPr/>
            </a:pPr>
            <a:r>
              <a:rPr lang="en-US" sz="3200" b="0">
                <a:solidFill>
                  <a:srgbClr val="FFFFFF"/>
                </a:solidFill>
                <a:effectLst>
                  <a:outerShdw blurRad="38100" dist="38100" dir="2700000" algn="tl">
                    <a:srgbClr val="000000"/>
                  </a:outerShdw>
                </a:effectLst>
                <a:latin typeface="Arial" charset="0"/>
                <a:cs typeface="Arial" charset="0"/>
              </a:rPr>
              <a:t>Salt Sea</a:t>
            </a:r>
          </a:p>
        </p:txBody>
      </p:sp>
      <p:sp>
        <p:nvSpPr>
          <p:cNvPr id="29704" name="Freeform 8"/>
          <p:cNvSpPr>
            <a:spLocks/>
          </p:cNvSpPr>
          <p:nvPr/>
        </p:nvSpPr>
        <p:spPr bwMode="auto">
          <a:xfrm>
            <a:off x="5638800" y="1925638"/>
            <a:ext cx="152400" cy="2819400"/>
          </a:xfrm>
          <a:custGeom>
            <a:avLst/>
            <a:gdLst/>
            <a:ahLst/>
            <a:cxnLst>
              <a:cxn ang="0">
                <a:pos x="66" y="0"/>
              </a:cxn>
              <a:cxn ang="0">
                <a:pos x="59" y="294"/>
              </a:cxn>
              <a:cxn ang="0">
                <a:pos x="53" y="505"/>
              </a:cxn>
              <a:cxn ang="0">
                <a:pos x="27" y="563"/>
              </a:cxn>
              <a:cxn ang="0">
                <a:pos x="59" y="780"/>
              </a:cxn>
              <a:cxn ang="0">
                <a:pos x="53" y="985"/>
              </a:cxn>
              <a:cxn ang="0">
                <a:pos x="2" y="1158"/>
              </a:cxn>
              <a:cxn ang="0">
                <a:pos x="8" y="1267"/>
              </a:cxn>
              <a:cxn ang="0">
                <a:pos x="34" y="1305"/>
              </a:cxn>
              <a:cxn ang="0">
                <a:pos x="47" y="1324"/>
              </a:cxn>
              <a:cxn ang="0">
                <a:pos x="34" y="1478"/>
              </a:cxn>
              <a:cxn ang="0">
                <a:pos x="40" y="1529"/>
              </a:cxn>
              <a:cxn ang="0">
                <a:pos x="53" y="1548"/>
              </a:cxn>
              <a:cxn ang="0">
                <a:pos x="59" y="1702"/>
              </a:cxn>
            </a:cxnLst>
            <a:rect l="0" t="0" r="r" b="b"/>
            <a:pathLst>
              <a:path w="94" h="1702">
                <a:moveTo>
                  <a:pt x="66" y="0"/>
                </a:moveTo>
                <a:cubicBezTo>
                  <a:pt x="78" y="98"/>
                  <a:pt x="94" y="198"/>
                  <a:pt x="59" y="294"/>
                </a:cubicBezTo>
                <a:cubicBezTo>
                  <a:pt x="68" y="359"/>
                  <a:pt x="93" y="446"/>
                  <a:pt x="53" y="505"/>
                </a:cubicBezTo>
                <a:cubicBezTo>
                  <a:pt x="38" y="551"/>
                  <a:pt x="48" y="533"/>
                  <a:pt x="27" y="563"/>
                </a:cubicBezTo>
                <a:cubicBezTo>
                  <a:pt x="3" y="639"/>
                  <a:pt x="45" y="707"/>
                  <a:pt x="59" y="780"/>
                </a:cubicBezTo>
                <a:cubicBezTo>
                  <a:pt x="57" y="848"/>
                  <a:pt x="57" y="917"/>
                  <a:pt x="53" y="985"/>
                </a:cubicBezTo>
                <a:cubicBezTo>
                  <a:pt x="50" y="1042"/>
                  <a:pt x="19" y="1104"/>
                  <a:pt x="2" y="1158"/>
                </a:cubicBezTo>
                <a:cubicBezTo>
                  <a:pt x="4" y="1194"/>
                  <a:pt x="0" y="1231"/>
                  <a:pt x="8" y="1267"/>
                </a:cubicBezTo>
                <a:cubicBezTo>
                  <a:pt x="11" y="1282"/>
                  <a:pt x="25" y="1292"/>
                  <a:pt x="34" y="1305"/>
                </a:cubicBezTo>
                <a:cubicBezTo>
                  <a:pt x="38" y="1311"/>
                  <a:pt x="47" y="1324"/>
                  <a:pt x="47" y="1324"/>
                </a:cubicBezTo>
                <a:cubicBezTo>
                  <a:pt x="63" y="1377"/>
                  <a:pt x="50" y="1428"/>
                  <a:pt x="34" y="1478"/>
                </a:cubicBezTo>
                <a:cubicBezTo>
                  <a:pt x="36" y="1495"/>
                  <a:pt x="36" y="1512"/>
                  <a:pt x="40" y="1529"/>
                </a:cubicBezTo>
                <a:cubicBezTo>
                  <a:pt x="42" y="1536"/>
                  <a:pt x="52" y="1540"/>
                  <a:pt x="53" y="1548"/>
                </a:cubicBezTo>
                <a:cubicBezTo>
                  <a:pt x="59" y="1599"/>
                  <a:pt x="59" y="1702"/>
                  <a:pt x="59" y="1702"/>
                </a:cubicBezTo>
              </a:path>
            </a:pathLst>
          </a:custGeom>
          <a:noFill/>
          <a:ln w="57150" cmpd="sng">
            <a:solidFill>
              <a:schemeClr val="accent1"/>
            </a:solidFill>
            <a:round/>
            <a:headEnd/>
            <a:tailEnd/>
          </a:ln>
          <a:effectLst>
            <a:outerShdw blurRad="63500" dist="35921" dir="2700000" algn="ctr" rotWithShape="0">
              <a:schemeClr val="bg2">
                <a:alpha val="74998"/>
              </a:schemeClr>
            </a:outerShdw>
          </a:effectLst>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Arial"/>
              <a:cs typeface="Arial"/>
            </a:endParaRPr>
          </a:p>
        </p:txBody>
      </p:sp>
      <p:sp>
        <p:nvSpPr>
          <p:cNvPr id="29705" name="Freeform 9"/>
          <p:cNvSpPr>
            <a:spLocks/>
          </p:cNvSpPr>
          <p:nvPr/>
        </p:nvSpPr>
        <p:spPr bwMode="auto">
          <a:xfrm>
            <a:off x="5537200" y="1447800"/>
            <a:ext cx="331788" cy="534988"/>
          </a:xfrm>
          <a:custGeom>
            <a:avLst/>
            <a:gdLst/>
            <a:ahLst/>
            <a:cxnLst>
              <a:cxn ang="0">
                <a:pos x="110" y="332"/>
              </a:cxn>
              <a:cxn ang="0">
                <a:pos x="126" y="335"/>
              </a:cxn>
              <a:cxn ang="0">
                <a:pos x="140" y="324"/>
              </a:cxn>
              <a:cxn ang="0">
                <a:pos x="165" y="303"/>
              </a:cxn>
              <a:cxn ang="0">
                <a:pos x="174" y="294"/>
              </a:cxn>
              <a:cxn ang="0">
                <a:pos x="182" y="281"/>
              </a:cxn>
              <a:cxn ang="0">
                <a:pos x="184" y="275"/>
              </a:cxn>
              <a:cxn ang="0">
                <a:pos x="197" y="218"/>
              </a:cxn>
              <a:cxn ang="0">
                <a:pos x="194" y="182"/>
              </a:cxn>
              <a:cxn ang="0">
                <a:pos x="201" y="149"/>
              </a:cxn>
              <a:cxn ang="0">
                <a:pos x="209" y="84"/>
              </a:cxn>
              <a:cxn ang="0">
                <a:pos x="202" y="60"/>
              </a:cxn>
              <a:cxn ang="0">
                <a:pos x="194" y="42"/>
              </a:cxn>
              <a:cxn ang="0">
                <a:pos x="186" y="30"/>
              </a:cxn>
              <a:cxn ang="0">
                <a:pos x="180" y="23"/>
              </a:cxn>
              <a:cxn ang="0">
                <a:pos x="146" y="0"/>
              </a:cxn>
              <a:cxn ang="0">
                <a:pos x="105" y="13"/>
              </a:cxn>
              <a:cxn ang="0">
                <a:pos x="95" y="17"/>
              </a:cxn>
              <a:cxn ang="0">
                <a:pos x="86" y="38"/>
              </a:cxn>
              <a:cxn ang="0">
                <a:pos x="75" y="45"/>
              </a:cxn>
              <a:cxn ang="0">
                <a:pos x="32" y="56"/>
              </a:cxn>
              <a:cxn ang="0">
                <a:pos x="23" y="67"/>
              </a:cxn>
              <a:cxn ang="0">
                <a:pos x="11" y="81"/>
              </a:cxn>
              <a:cxn ang="0">
                <a:pos x="6" y="87"/>
              </a:cxn>
              <a:cxn ang="0">
                <a:pos x="0" y="104"/>
              </a:cxn>
              <a:cxn ang="0">
                <a:pos x="8" y="133"/>
              </a:cxn>
              <a:cxn ang="0">
                <a:pos x="17" y="164"/>
              </a:cxn>
              <a:cxn ang="0">
                <a:pos x="26" y="176"/>
              </a:cxn>
              <a:cxn ang="0">
                <a:pos x="35" y="188"/>
              </a:cxn>
              <a:cxn ang="0">
                <a:pos x="51" y="213"/>
              </a:cxn>
              <a:cxn ang="0">
                <a:pos x="62" y="224"/>
              </a:cxn>
              <a:cxn ang="0">
                <a:pos x="69" y="231"/>
              </a:cxn>
              <a:cxn ang="0">
                <a:pos x="75" y="248"/>
              </a:cxn>
              <a:cxn ang="0">
                <a:pos x="80" y="258"/>
              </a:cxn>
              <a:cxn ang="0">
                <a:pos x="86" y="272"/>
              </a:cxn>
              <a:cxn ang="0">
                <a:pos x="94" y="294"/>
              </a:cxn>
              <a:cxn ang="0">
                <a:pos x="100" y="306"/>
              </a:cxn>
              <a:cxn ang="0">
                <a:pos x="106" y="321"/>
              </a:cxn>
              <a:cxn ang="0">
                <a:pos x="110" y="332"/>
              </a:cxn>
            </a:cxnLst>
            <a:rect l="0" t="0" r="r" b="b"/>
            <a:pathLst>
              <a:path w="209" h="337">
                <a:moveTo>
                  <a:pt x="110" y="332"/>
                </a:moveTo>
                <a:cubicBezTo>
                  <a:pt x="121" y="336"/>
                  <a:pt x="102" y="337"/>
                  <a:pt x="126" y="335"/>
                </a:cubicBezTo>
                <a:cubicBezTo>
                  <a:pt x="142" y="330"/>
                  <a:pt x="130" y="331"/>
                  <a:pt x="140" y="324"/>
                </a:cubicBezTo>
                <a:cubicBezTo>
                  <a:pt x="144" y="313"/>
                  <a:pt x="156" y="309"/>
                  <a:pt x="165" y="303"/>
                </a:cubicBezTo>
                <a:cubicBezTo>
                  <a:pt x="167" y="300"/>
                  <a:pt x="171" y="296"/>
                  <a:pt x="174" y="294"/>
                </a:cubicBezTo>
                <a:cubicBezTo>
                  <a:pt x="177" y="290"/>
                  <a:pt x="180" y="286"/>
                  <a:pt x="182" y="281"/>
                </a:cubicBezTo>
                <a:cubicBezTo>
                  <a:pt x="183" y="279"/>
                  <a:pt x="184" y="275"/>
                  <a:pt x="184" y="275"/>
                </a:cubicBezTo>
                <a:cubicBezTo>
                  <a:pt x="185" y="244"/>
                  <a:pt x="189" y="242"/>
                  <a:pt x="197" y="218"/>
                </a:cubicBezTo>
                <a:cubicBezTo>
                  <a:pt x="196" y="201"/>
                  <a:pt x="196" y="195"/>
                  <a:pt x="194" y="182"/>
                </a:cubicBezTo>
                <a:cubicBezTo>
                  <a:pt x="195" y="160"/>
                  <a:pt x="196" y="164"/>
                  <a:pt x="201" y="149"/>
                </a:cubicBezTo>
                <a:cubicBezTo>
                  <a:pt x="202" y="122"/>
                  <a:pt x="204" y="108"/>
                  <a:pt x="209" y="84"/>
                </a:cubicBezTo>
                <a:cubicBezTo>
                  <a:pt x="208" y="75"/>
                  <a:pt x="207" y="67"/>
                  <a:pt x="202" y="60"/>
                </a:cubicBezTo>
                <a:cubicBezTo>
                  <a:pt x="201" y="53"/>
                  <a:pt x="200" y="46"/>
                  <a:pt x="194" y="42"/>
                </a:cubicBezTo>
                <a:cubicBezTo>
                  <a:pt x="191" y="38"/>
                  <a:pt x="189" y="33"/>
                  <a:pt x="186" y="30"/>
                </a:cubicBezTo>
                <a:cubicBezTo>
                  <a:pt x="185" y="26"/>
                  <a:pt x="184" y="24"/>
                  <a:pt x="180" y="23"/>
                </a:cubicBezTo>
                <a:cubicBezTo>
                  <a:pt x="173" y="13"/>
                  <a:pt x="159" y="3"/>
                  <a:pt x="146" y="0"/>
                </a:cubicBezTo>
                <a:cubicBezTo>
                  <a:pt x="129" y="1"/>
                  <a:pt x="122" y="11"/>
                  <a:pt x="105" y="13"/>
                </a:cubicBezTo>
                <a:cubicBezTo>
                  <a:pt x="101" y="14"/>
                  <a:pt x="98" y="15"/>
                  <a:pt x="95" y="17"/>
                </a:cubicBezTo>
                <a:cubicBezTo>
                  <a:pt x="90" y="24"/>
                  <a:pt x="90" y="31"/>
                  <a:pt x="86" y="38"/>
                </a:cubicBezTo>
                <a:cubicBezTo>
                  <a:pt x="84" y="42"/>
                  <a:pt x="75" y="45"/>
                  <a:pt x="75" y="45"/>
                </a:cubicBezTo>
                <a:cubicBezTo>
                  <a:pt x="65" y="55"/>
                  <a:pt x="45" y="54"/>
                  <a:pt x="32" y="56"/>
                </a:cubicBezTo>
                <a:cubicBezTo>
                  <a:pt x="30" y="61"/>
                  <a:pt x="28" y="65"/>
                  <a:pt x="23" y="67"/>
                </a:cubicBezTo>
                <a:cubicBezTo>
                  <a:pt x="20" y="71"/>
                  <a:pt x="16" y="79"/>
                  <a:pt x="11" y="81"/>
                </a:cubicBezTo>
                <a:cubicBezTo>
                  <a:pt x="8" y="90"/>
                  <a:pt x="13" y="76"/>
                  <a:pt x="6" y="87"/>
                </a:cubicBezTo>
                <a:cubicBezTo>
                  <a:pt x="3" y="92"/>
                  <a:pt x="3" y="99"/>
                  <a:pt x="0" y="104"/>
                </a:cubicBezTo>
                <a:cubicBezTo>
                  <a:pt x="1" y="112"/>
                  <a:pt x="0" y="127"/>
                  <a:pt x="8" y="133"/>
                </a:cubicBezTo>
                <a:cubicBezTo>
                  <a:pt x="9" y="145"/>
                  <a:pt x="8" y="155"/>
                  <a:pt x="17" y="164"/>
                </a:cubicBezTo>
                <a:cubicBezTo>
                  <a:pt x="18" y="168"/>
                  <a:pt x="23" y="173"/>
                  <a:pt x="26" y="176"/>
                </a:cubicBezTo>
                <a:cubicBezTo>
                  <a:pt x="28" y="183"/>
                  <a:pt x="28" y="186"/>
                  <a:pt x="35" y="188"/>
                </a:cubicBezTo>
                <a:cubicBezTo>
                  <a:pt x="36" y="191"/>
                  <a:pt x="47" y="212"/>
                  <a:pt x="51" y="213"/>
                </a:cubicBezTo>
                <a:cubicBezTo>
                  <a:pt x="54" y="217"/>
                  <a:pt x="58" y="221"/>
                  <a:pt x="62" y="224"/>
                </a:cubicBezTo>
                <a:cubicBezTo>
                  <a:pt x="63" y="227"/>
                  <a:pt x="69" y="231"/>
                  <a:pt x="69" y="231"/>
                </a:cubicBezTo>
                <a:cubicBezTo>
                  <a:pt x="71" y="237"/>
                  <a:pt x="73" y="242"/>
                  <a:pt x="75" y="248"/>
                </a:cubicBezTo>
                <a:cubicBezTo>
                  <a:pt x="76" y="252"/>
                  <a:pt x="80" y="258"/>
                  <a:pt x="80" y="258"/>
                </a:cubicBezTo>
                <a:cubicBezTo>
                  <a:pt x="81" y="264"/>
                  <a:pt x="82" y="268"/>
                  <a:pt x="86" y="272"/>
                </a:cubicBezTo>
                <a:cubicBezTo>
                  <a:pt x="89" y="280"/>
                  <a:pt x="92" y="287"/>
                  <a:pt x="94" y="294"/>
                </a:cubicBezTo>
                <a:cubicBezTo>
                  <a:pt x="95" y="298"/>
                  <a:pt x="100" y="306"/>
                  <a:pt x="100" y="306"/>
                </a:cubicBezTo>
                <a:cubicBezTo>
                  <a:pt x="101" y="314"/>
                  <a:pt x="98" y="319"/>
                  <a:pt x="106" y="321"/>
                </a:cubicBezTo>
                <a:cubicBezTo>
                  <a:pt x="107" y="323"/>
                  <a:pt x="110" y="329"/>
                  <a:pt x="110" y="332"/>
                </a:cubicBezTo>
                <a:close/>
              </a:path>
            </a:pathLst>
          </a:custGeom>
          <a:solidFill>
            <a:schemeClr val="accent1"/>
          </a:solidFill>
          <a:ln w="9525">
            <a:solidFill>
              <a:schemeClr val="bg2"/>
            </a:solidFill>
            <a:round/>
            <a:headEnd/>
            <a:tailEnd/>
          </a:ln>
          <a:effectLst>
            <a:outerShdw blurRad="63500" dist="35921" dir="2700000" algn="ctr" rotWithShape="0">
              <a:schemeClr val="bg2">
                <a:alpha val="74998"/>
              </a:schemeClr>
            </a:outerShdw>
          </a:effectLst>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Arial"/>
              <a:cs typeface="Arial"/>
            </a:endParaRPr>
          </a:p>
        </p:txBody>
      </p:sp>
      <p:sp>
        <p:nvSpPr>
          <p:cNvPr id="29706" name="Freeform 10"/>
          <p:cNvSpPr>
            <a:spLocks/>
          </p:cNvSpPr>
          <p:nvPr/>
        </p:nvSpPr>
        <p:spPr bwMode="auto">
          <a:xfrm>
            <a:off x="5176838" y="4702175"/>
            <a:ext cx="652462" cy="2097088"/>
          </a:xfrm>
          <a:custGeom>
            <a:avLst/>
            <a:gdLst/>
            <a:ahLst/>
            <a:cxnLst>
              <a:cxn ang="0">
                <a:pos x="253" y="5"/>
              </a:cxn>
              <a:cxn ang="0">
                <a:pos x="201" y="59"/>
              </a:cxn>
              <a:cxn ang="0">
                <a:pos x="189" y="75"/>
              </a:cxn>
              <a:cxn ang="0">
                <a:pos x="153" y="126"/>
              </a:cxn>
              <a:cxn ang="0">
                <a:pos x="121" y="225"/>
              </a:cxn>
              <a:cxn ang="0">
                <a:pos x="77" y="302"/>
              </a:cxn>
              <a:cxn ang="0">
                <a:pos x="73" y="421"/>
              </a:cxn>
              <a:cxn ang="0">
                <a:pos x="48" y="625"/>
              </a:cxn>
              <a:cxn ang="0">
                <a:pos x="61" y="715"/>
              </a:cxn>
              <a:cxn ang="0">
                <a:pos x="25" y="971"/>
              </a:cxn>
              <a:cxn ang="0">
                <a:pos x="35" y="1109"/>
              </a:cxn>
              <a:cxn ang="0">
                <a:pos x="64" y="1166"/>
              </a:cxn>
              <a:cxn ang="0">
                <a:pos x="93" y="1281"/>
              </a:cxn>
              <a:cxn ang="0">
                <a:pos x="243" y="1317"/>
              </a:cxn>
              <a:cxn ang="0">
                <a:pos x="272" y="1256"/>
              </a:cxn>
              <a:cxn ang="0">
                <a:pos x="288" y="1208"/>
              </a:cxn>
              <a:cxn ang="0">
                <a:pos x="259" y="1185"/>
              </a:cxn>
              <a:cxn ang="0">
                <a:pos x="281" y="1160"/>
              </a:cxn>
              <a:cxn ang="0">
                <a:pos x="297" y="1093"/>
              </a:cxn>
              <a:cxn ang="0">
                <a:pos x="272" y="1077"/>
              </a:cxn>
              <a:cxn ang="0">
                <a:pos x="214" y="1038"/>
              </a:cxn>
              <a:cxn ang="0">
                <a:pos x="160" y="997"/>
              </a:cxn>
              <a:cxn ang="0">
                <a:pos x="131" y="977"/>
              </a:cxn>
              <a:cxn ang="0">
                <a:pos x="185" y="894"/>
              </a:cxn>
              <a:cxn ang="0">
                <a:pos x="227" y="830"/>
              </a:cxn>
              <a:cxn ang="0">
                <a:pos x="253" y="789"/>
              </a:cxn>
              <a:cxn ang="0">
                <a:pos x="249" y="840"/>
              </a:cxn>
              <a:cxn ang="0">
                <a:pos x="275" y="885"/>
              </a:cxn>
              <a:cxn ang="0">
                <a:pos x="320" y="747"/>
              </a:cxn>
              <a:cxn ang="0">
                <a:pos x="371" y="561"/>
              </a:cxn>
              <a:cxn ang="0">
                <a:pos x="326" y="475"/>
              </a:cxn>
              <a:cxn ang="0">
                <a:pos x="361" y="193"/>
              </a:cxn>
              <a:cxn ang="0">
                <a:pos x="393" y="149"/>
              </a:cxn>
              <a:cxn ang="0">
                <a:pos x="342" y="27"/>
              </a:cxn>
              <a:cxn ang="0">
                <a:pos x="317" y="14"/>
              </a:cxn>
            </a:cxnLst>
            <a:rect l="0" t="0" r="r" b="b"/>
            <a:pathLst>
              <a:path w="411" h="1321">
                <a:moveTo>
                  <a:pt x="333" y="8"/>
                </a:moveTo>
                <a:cubicBezTo>
                  <a:pt x="302" y="6"/>
                  <a:pt x="281" y="0"/>
                  <a:pt x="253" y="5"/>
                </a:cubicBezTo>
                <a:cubicBezTo>
                  <a:pt x="238" y="14"/>
                  <a:pt x="228" y="31"/>
                  <a:pt x="214" y="43"/>
                </a:cubicBezTo>
                <a:cubicBezTo>
                  <a:pt x="206" y="76"/>
                  <a:pt x="218" y="42"/>
                  <a:pt x="201" y="59"/>
                </a:cubicBezTo>
                <a:cubicBezTo>
                  <a:pt x="199" y="61"/>
                  <a:pt x="200" y="66"/>
                  <a:pt x="198" y="69"/>
                </a:cubicBezTo>
                <a:cubicBezTo>
                  <a:pt x="196" y="72"/>
                  <a:pt x="192" y="73"/>
                  <a:pt x="189" y="75"/>
                </a:cubicBezTo>
                <a:cubicBezTo>
                  <a:pt x="184" y="87"/>
                  <a:pt x="178" y="89"/>
                  <a:pt x="169" y="97"/>
                </a:cubicBezTo>
                <a:cubicBezTo>
                  <a:pt x="165" y="109"/>
                  <a:pt x="158" y="115"/>
                  <a:pt x="153" y="126"/>
                </a:cubicBezTo>
                <a:cubicBezTo>
                  <a:pt x="152" y="153"/>
                  <a:pt x="160" y="183"/>
                  <a:pt x="147" y="206"/>
                </a:cubicBezTo>
                <a:cubicBezTo>
                  <a:pt x="142" y="215"/>
                  <a:pt x="121" y="225"/>
                  <a:pt x="121" y="225"/>
                </a:cubicBezTo>
                <a:cubicBezTo>
                  <a:pt x="107" y="248"/>
                  <a:pt x="115" y="240"/>
                  <a:pt x="102" y="251"/>
                </a:cubicBezTo>
                <a:cubicBezTo>
                  <a:pt x="98" y="270"/>
                  <a:pt x="83" y="283"/>
                  <a:pt x="77" y="302"/>
                </a:cubicBezTo>
                <a:cubicBezTo>
                  <a:pt x="86" y="348"/>
                  <a:pt x="90" y="302"/>
                  <a:pt x="83" y="389"/>
                </a:cubicBezTo>
                <a:cubicBezTo>
                  <a:pt x="82" y="400"/>
                  <a:pt x="73" y="421"/>
                  <a:pt x="73" y="421"/>
                </a:cubicBezTo>
                <a:cubicBezTo>
                  <a:pt x="71" y="468"/>
                  <a:pt x="71" y="475"/>
                  <a:pt x="64" y="510"/>
                </a:cubicBezTo>
                <a:cubicBezTo>
                  <a:pt x="63" y="542"/>
                  <a:pt x="69" y="594"/>
                  <a:pt x="48" y="625"/>
                </a:cubicBezTo>
                <a:cubicBezTo>
                  <a:pt x="45" y="636"/>
                  <a:pt x="41" y="646"/>
                  <a:pt x="38" y="657"/>
                </a:cubicBezTo>
                <a:cubicBezTo>
                  <a:pt x="41" y="688"/>
                  <a:pt x="40" y="697"/>
                  <a:pt x="61" y="715"/>
                </a:cubicBezTo>
                <a:cubicBezTo>
                  <a:pt x="60" y="779"/>
                  <a:pt x="59" y="843"/>
                  <a:pt x="57" y="907"/>
                </a:cubicBezTo>
                <a:cubicBezTo>
                  <a:pt x="56" y="925"/>
                  <a:pt x="39" y="962"/>
                  <a:pt x="25" y="971"/>
                </a:cubicBezTo>
                <a:cubicBezTo>
                  <a:pt x="22" y="982"/>
                  <a:pt x="16" y="989"/>
                  <a:pt x="13" y="1000"/>
                </a:cubicBezTo>
                <a:cubicBezTo>
                  <a:pt x="16" y="1103"/>
                  <a:pt x="0" y="1068"/>
                  <a:pt x="35" y="1109"/>
                </a:cubicBezTo>
                <a:cubicBezTo>
                  <a:pt x="39" y="1120"/>
                  <a:pt x="39" y="1129"/>
                  <a:pt x="48" y="1137"/>
                </a:cubicBezTo>
                <a:cubicBezTo>
                  <a:pt x="52" y="1149"/>
                  <a:pt x="57" y="1156"/>
                  <a:pt x="64" y="1166"/>
                </a:cubicBezTo>
                <a:cubicBezTo>
                  <a:pt x="69" y="1183"/>
                  <a:pt x="76" y="1200"/>
                  <a:pt x="80" y="1217"/>
                </a:cubicBezTo>
                <a:cubicBezTo>
                  <a:pt x="81" y="1240"/>
                  <a:pt x="75" y="1266"/>
                  <a:pt x="93" y="1281"/>
                </a:cubicBezTo>
                <a:cubicBezTo>
                  <a:pt x="98" y="1299"/>
                  <a:pt x="101" y="1313"/>
                  <a:pt x="121" y="1320"/>
                </a:cubicBezTo>
                <a:cubicBezTo>
                  <a:pt x="162" y="1319"/>
                  <a:pt x="203" y="1321"/>
                  <a:pt x="243" y="1317"/>
                </a:cubicBezTo>
                <a:cubicBezTo>
                  <a:pt x="248" y="1317"/>
                  <a:pt x="245" y="1301"/>
                  <a:pt x="249" y="1275"/>
                </a:cubicBezTo>
                <a:cubicBezTo>
                  <a:pt x="251" y="1262"/>
                  <a:pt x="262" y="1262"/>
                  <a:pt x="272" y="1256"/>
                </a:cubicBezTo>
                <a:cubicBezTo>
                  <a:pt x="280" y="1243"/>
                  <a:pt x="287" y="1247"/>
                  <a:pt x="291" y="1233"/>
                </a:cubicBezTo>
                <a:cubicBezTo>
                  <a:pt x="290" y="1225"/>
                  <a:pt x="294" y="1214"/>
                  <a:pt x="288" y="1208"/>
                </a:cubicBezTo>
                <a:cubicBezTo>
                  <a:pt x="283" y="1202"/>
                  <a:pt x="271" y="1210"/>
                  <a:pt x="265" y="1205"/>
                </a:cubicBezTo>
                <a:cubicBezTo>
                  <a:pt x="260" y="1201"/>
                  <a:pt x="259" y="1185"/>
                  <a:pt x="259" y="1185"/>
                </a:cubicBezTo>
                <a:cubicBezTo>
                  <a:pt x="267" y="1161"/>
                  <a:pt x="253" y="1194"/>
                  <a:pt x="278" y="1173"/>
                </a:cubicBezTo>
                <a:cubicBezTo>
                  <a:pt x="281" y="1170"/>
                  <a:pt x="280" y="1164"/>
                  <a:pt x="281" y="1160"/>
                </a:cubicBezTo>
                <a:cubicBezTo>
                  <a:pt x="285" y="1147"/>
                  <a:pt x="290" y="1141"/>
                  <a:pt x="301" y="1134"/>
                </a:cubicBezTo>
                <a:cubicBezTo>
                  <a:pt x="300" y="1120"/>
                  <a:pt x="302" y="1106"/>
                  <a:pt x="297" y="1093"/>
                </a:cubicBezTo>
                <a:cubicBezTo>
                  <a:pt x="296" y="1089"/>
                  <a:pt x="288" y="1092"/>
                  <a:pt x="285" y="1089"/>
                </a:cubicBezTo>
                <a:cubicBezTo>
                  <a:pt x="264" y="1072"/>
                  <a:pt x="299" y="1086"/>
                  <a:pt x="272" y="1077"/>
                </a:cubicBezTo>
                <a:cubicBezTo>
                  <a:pt x="258" y="1063"/>
                  <a:pt x="254" y="1064"/>
                  <a:pt x="233" y="1061"/>
                </a:cubicBezTo>
                <a:cubicBezTo>
                  <a:pt x="229" y="1049"/>
                  <a:pt x="223" y="1047"/>
                  <a:pt x="214" y="1038"/>
                </a:cubicBezTo>
                <a:cubicBezTo>
                  <a:pt x="208" y="1019"/>
                  <a:pt x="196" y="1016"/>
                  <a:pt x="179" y="1009"/>
                </a:cubicBezTo>
                <a:cubicBezTo>
                  <a:pt x="173" y="1004"/>
                  <a:pt x="164" y="1003"/>
                  <a:pt x="160" y="997"/>
                </a:cubicBezTo>
                <a:cubicBezTo>
                  <a:pt x="157" y="993"/>
                  <a:pt x="160" y="987"/>
                  <a:pt x="157" y="984"/>
                </a:cubicBezTo>
                <a:cubicBezTo>
                  <a:pt x="151" y="977"/>
                  <a:pt x="140" y="979"/>
                  <a:pt x="131" y="977"/>
                </a:cubicBezTo>
                <a:cubicBezTo>
                  <a:pt x="128" y="974"/>
                  <a:pt x="122" y="972"/>
                  <a:pt x="121" y="968"/>
                </a:cubicBezTo>
                <a:cubicBezTo>
                  <a:pt x="115" y="942"/>
                  <a:pt x="164" y="901"/>
                  <a:pt x="185" y="894"/>
                </a:cubicBezTo>
                <a:cubicBezTo>
                  <a:pt x="204" y="877"/>
                  <a:pt x="199" y="858"/>
                  <a:pt x="211" y="843"/>
                </a:cubicBezTo>
                <a:cubicBezTo>
                  <a:pt x="215" y="838"/>
                  <a:pt x="223" y="835"/>
                  <a:pt x="227" y="830"/>
                </a:cubicBezTo>
                <a:cubicBezTo>
                  <a:pt x="231" y="817"/>
                  <a:pt x="237" y="802"/>
                  <a:pt x="249" y="798"/>
                </a:cubicBezTo>
                <a:cubicBezTo>
                  <a:pt x="250" y="795"/>
                  <a:pt x="250" y="790"/>
                  <a:pt x="253" y="789"/>
                </a:cubicBezTo>
                <a:cubicBezTo>
                  <a:pt x="256" y="788"/>
                  <a:pt x="261" y="789"/>
                  <a:pt x="262" y="792"/>
                </a:cubicBezTo>
                <a:cubicBezTo>
                  <a:pt x="265" y="810"/>
                  <a:pt x="261" y="828"/>
                  <a:pt x="249" y="840"/>
                </a:cubicBezTo>
                <a:cubicBezTo>
                  <a:pt x="244" y="854"/>
                  <a:pt x="239" y="865"/>
                  <a:pt x="233" y="878"/>
                </a:cubicBezTo>
                <a:cubicBezTo>
                  <a:pt x="247" y="892"/>
                  <a:pt x="253" y="888"/>
                  <a:pt x="275" y="885"/>
                </a:cubicBezTo>
                <a:cubicBezTo>
                  <a:pt x="277" y="870"/>
                  <a:pt x="276" y="853"/>
                  <a:pt x="288" y="843"/>
                </a:cubicBezTo>
                <a:cubicBezTo>
                  <a:pt x="298" y="811"/>
                  <a:pt x="310" y="779"/>
                  <a:pt x="320" y="747"/>
                </a:cubicBezTo>
                <a:cubicBezTo>
                  <a:pt x="324" y="695"/>
                  <a:pt x="330" y="635"/>
                  <a:pt x="352" y="587"/>
                </a:cubicBezTo>
                <a:cubicBezTo>
                  <a:pt x="357" y="577"/>
                  <a:pt x="365" y="571"/>
                  <a:pt x="371" y="561"/>
                </a:cubicBezTo>
                <a:cubicBezTo>
                  <a:pt x="367" y="526"/>
                  <a:pt x="365" y="533"/>
                  <a:pt x="345" y="513"/>
                </a:cubicBezTo>
                <a:cubicBezTo>
                  <a:pt x="341" y="497"/>
                  <a:pt x="339" y="486"/>
                  <a:pt x="326" y="475"/>
                </a:cubicBezTo>
                <a:cubicBezTo>
                  <a:pt x="312" y="427"/>
                  <a:pt x="295" y="313"/>
                  <a:pt x="355" y="289"/>
                </a:cubicBezTo>
                <a:cubicBezTo>
                  <a:pt x="368" y="251"/>
                  <a:pt x="353" y="296"/>
                  <a:pt x="361" y="193"/>
                </a:cubicBezTo>
                <a:cubicBezTo>
                  <a:pt x="362" y="179"/>
                  <a:pt x="375" y="167"/>
                  <a:pt x="384" y="158"/>
                </a:cubicBezTo>
                <a:cubicBezTo>
                  <a:pt x="387" y="155"/>
                  <a:pt x="393" y="149"/>
                  <a:pt x="393" y="149"/>
                </a:cubicBezTo>
                <a:cubicBezTo>
                  <a:pt x="398" y="136"/>
                  <a:pt x="394" y="133"/>
                  <a:pt x="390" y="120"/>
                </a:cubicBezTo>
                <a:cubicBezTo>
                  <a:pt x="387" y="23"/>
                  <a:pt x="411" y="33"/>
                  <a:pt x="342" y="27"/>
                </a:cubicBezTo>
                <a:cubicBezTo>
                  <a:pt x="318" y="19"/>
                  <a:pt x="347" y="30"/>
                  <a:pt x="326" y="17"/>
                </a:cubicBezTo>
                <a:cubicBezTo>
                  <a:pt x="323" y="15"/>
                  <a:pt x="315" y="16"/>
                  <a:pt x="317" y="14"/>
                </a:cubicBezTo>
                <a:cubicBezTo>
                  <a:pt x="320" y="10"/>
                  <a:pt x="328" y="10"/>
                  <a:pt x="333" y="8"/>
                </a:cubicBezTo>
                <a:close/>
              </a:path>
            </a:pathLst>
          </a:custGeom>
          <a:solidFill>
            <a:schemeClr val="accent1"/>
          </a:solidFill>
          <a:ln w="28575" cmpd="sng">
            <a:solidFill>
              <a:schemeClr val="bg2"/>
            </a:solidFill>
            <a:round/>
            <a:headEnd/>
            <a:tailEnd/>
          </a:ln>
          <a:effectLst>
            <a:outerShdw blurRad="63500" dist="35921" dir="2700000" algn="ctr" rotWithShape="0">
              <a:schemeClr val="bg2">
                <a:alpha val="74998"/>
              </a:schemeClr>
            </a:outerShdw>
          </a:effectLst>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Arial"/>
              <a:cs typeface="Arial"/>
            </a:endParaRPr>
          </a:p>
        </p:txBody>
      </p:sp>
      <p:sp>
        <p:nvSpPr>
          <p:cNvPr id="29711" name="Line 15"/>
          <p:cNvSpPr>
            <a:spLocks noChangeShapeType="1"/>
          </p:cNvSpPr>
          <p:nvPr/>
        </p:nvSpPr>
        <p:spPr bwMode="auto">
          <a:xfrm>
            <a:off x="5562600" y="1981200"/>
            <a:ext cx="0" cy="2819400"/>
          </a:xfrm>
          <a:prstGeom prst="line">
            <a:avLst/>
          </a:prstGeom>
          <a:noFill/>
          <a:ln w="57150">
            <a:solidFill>
              <a:srgbClr val="FF0000"/>
            </a:solidFill>
            <a:round/>
            <a:headEnd type="triangle" w="med" len="med"/>
            <a:tailEnd type="triangle" w="med" len="med"/>
          </a:ln>
          <a:effectLst/>
        </p:spPr>
        <p:txBody>
          <a:bodyPr/>
          <a:lstStyle/>
          <a:p>
            <a:pPr algn="ctr" eaLnBrk="1" fontAlgn="base" hangingPunct="1">
              <a:spcBef>
                <a:spcPct val="0"/>
              </a:spcBef>
              <a:defRPr/>
            </a:pPr>
            <a:endParaRPr lang="en-US" sz="4400" b="1">
              <a:solidFill>
                <a:srgbClr val="E5E5FF"/>
              </a:solidFill>
              <a:effectLst>
                <a:outerShdw blurRad="38100" dist="38100" dir="2700000" algn="tl">
                  <a:srgbClr val="000000">
                    <a:alpha val="43137"/>
                  </a:srgbClr>
                </a:outerShdw>
              </a:effectLst>
              <a:latin typeface="Arial"/>
              <a:cs typeface="Arial"/>
            </a:endParaRPr>
          </a:p>
        </p:txBody>
      </p:sp>
      <p:sp>
        <p:nvSpPr>
          <p:cNvPr id="29714" name="Text Box 18"/>
          <p:cNvSpPr txBox="1">
            <a:spLocks noChangeArrowheads="1"/>
          </p:cNvSpPr>
          <p:nvPr/>
        </p:nvSpPr>
        <p:spPr bwMode="auto">
          <a:xfrm>
            <a:off x="5562600" y="2895600"/>
            <a:ext cx="3048000" cy="519113"/>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defRPr/>
            </a:pPr>
            <a:r>
              <a:rPr lang="en-US" sz="2800" b="0">
                <a:solidFill>
                  <a:srgbClr val="FFFFFF"/>
                </a:solidFill>
                <a:effectLst>
                  <a:outerShdw blurRad="38100" dist="38100" dir="2700000" algn="tl">
                    <a:srgbClr val="000000"/>
                  </a:outerShdw>
                </a:effectLst>
                <a:latin typeface="Arial" charset="0"/>
                <a:cs typeface="Arial" charset="0"/>
              </a:rPr>
              <a:t>215 km. (135 mi.)</a:t>
            </a:r>
          </a:p>
        </p:txBody>
      </p:sp>
    </p:spTree>
    <p:extLst>
      <p:ext uri="{BB962C8B-B14F-4D97-AF65-F5344CB8AC3E}">
        <p14:creationId xmlns:p14="http://schemas.microsoft.com/office/powerpoint/2010/main" val="32177255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9701"/>
                                        </p:tgtEl>
                                        <p:attrNameLst>
                                          <p:attrName>style.visibility</p:attrName>
                                        </p:attrNameLst>
                                      </p:cBhvr>
                                      <p:to>
                                        <p:strVal val="visible"/>
                                      </p:to>
                                    </p:set>
                                    <p:anim calcmode="lin" valueType="num">
                                      <p:cBhvr>
                                        <p:cTn id="7" dur="500" fill="hold"/>
                                        <p:tgtEl>
                                          <p:spTgt spid="2970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9701"/>
                                        </p:tgtEl>
                                        <p:attrNameLst>
                                          <p:attrName>ppt_y</p:attrName>
                                        </p:attrNameLst>
                                      </p:cBhvr>
                                      <p:tavLst>
                                        <p:tav tm="0">
                                          <p:val>
                                            <p:strVal val="#ppt_y"/>
                                          </p:val>
                                        </p:tav>
                                        <p:tav tm="100000">
                                          <p:val>
                                            <p:strVal val="#ppt_y"/>
                                          </p:val>
                                        </p:tav>
                                      </p:tavLst>
                                    </p:anim>
                                    <p:anim calcmode="lin" valueType="num">
                                      <p:cBhvr>
                                        <p:cTn id="9" dur="500" fill="hold"/>
                                        <p:tgtEl>
                                          <p:spTgt spid="2970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970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970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29702"/>
                                        </p:tgtEl>
                                        <p:attrNameLst>
                                          <p:attrName>style.visibility</p:attrName>
                                        </p:attrNameLst>
                                      </p:cBhvr>
                                      <p:to>
                                        <p:strVal val="visible"/>
                                      </p:to>
                                    </p:set>
                                    <p:anim calcmode="lin" valueType="num">
                                      <p:cBhvr>
                                        <p:cTn id="16" dur="500" fill="hold"/>
                                        <p:tgtEl>
                                          <p:spTgt spid="29702"/>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9702"/>
                                        </p:tgtEl>
                                        <p:attrNameLst>
                                          <p:attrName>ppt_y</p:attrName>
                                        </p:attrNameLst>
                                      </p:cBhvr>
                                      <p:tavLst>
                                        <p:tav tm="0">
                                          <p:val>
                                            <p:strVal val="#ppt_y"/>
                                          </p:val>
                                        </p:tav>
                                        <p:tav tm="100000">
                                          <p:val>
                                            <p:strVal val="#ppt_y"/>
                                          </p:val>
                                        </p:tav>
                                      </p:tavLst>
                                    </p:anim>
                                    <p:anim calcmode="lin" valueType="num">
                                      <p:cBhvr>
                                        <p:cTn id="18" dur="500" fill="hold"/>
                                        <p:tgtEl>
                                          <p:spTgt spid="29702"/>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970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970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29711"/>
                                        </p:tgtEl>
                                        <p:attrNameLst>
                                          <p:attrName>style.visibility</p:attrName>
                                        </p:attrNameLst>
                                      </p:cBhvr>
                                      <p:to>
                                        <p:strVal val="visible"/>
                                      </p:to>
                                    </p:set>
                                    <p:animEffect transition="in" filter="dissolve">
                                      <p:cBhvr>
                                        <p:cTn id="25" dur="500"/>
                                        <p:tgtEl>
                                          <p:spTgt spid="2971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0" presetClass="entr" presetSubtype="0" fill="hold" grpId="0" nodeType="clickEffect">
                                  <p:stCondLst>
                                    <p:cond delay="0"/>
                                  </p:stCondLst>
                                  <p:iterate type="lt">
                                    <p:tmPct val="10000"/>
                                  </p:iterate>
                                  <p:childTnLst>
                                    <p:set>
                                      <p:cBhvr>
                                        <p:cTn id="29" dur="1" fill="hold">
                                          <p:stCondLst>
                                            <p:cond delay="0"/>
                                          </p:stCondLst>
                                        </p:cTn>
                                        <p:tgtEl>
                                          <p:spTgt spid="29714"/>
                                        </p:tgtEl>
                                        <p:attrNameLst>
                                          <p:attrName>style.visibility</p:attrName>
                                        </p:attrNameLst>
                                      </p:cBhvr>
                                      <p:to>
                                        <p:strVal val="visible"/>
                                      </p:to>
                                    </p:set>
                                    <p:animEffect transition="in" filter="fade">
                                      <p:cBhvr>
                                        <p:cTn id="30" dur="1000"/>
                                        <p:tgtEl>
                                          <p:spTgt spid="29714"/>
                                        </p:tgtEl>
                                      </p:cBhvr>
                                    </p:animEffect>
                                    <p:anim calcmode="lin" valueType="num">
                                      <p:cBhvr>
                                        <p:cTn id="31" dur="1000" fill="hold"/>
                                        <p:tgtEl>
                                          <p:spTgt spid="29714"/>
                                        </p:tgtEl>
                                        <p:attrNameLst>
                                          <p:attrName>ppt_x</p:attrName>
                                        </p:attrNameLst>
                                      </p:cBhvr>
                                      <p:tavLst>
                                        <p:tav tm="0">
                                          <p:val>
                                            <p:strVal val="#ppt_x-.1"/>
                                          </p:val>
                                        </p:tav>
                                        <p:tav tm="100000">
                                          <p:val>
                                            <p:strVal val="#ppt_x"/>
                                          </p:val>
                                        </p:tav>
                                      </p:tavLst>
                                    </p:anim>
                                    <p:anim calcmode="lin" valueType="num">
                                      <p:cBhvr>
                                        <p:cTn id="32" dur="1000" fill="hold"/>
                                        <p:tgtEl>
                                          <p:spTgt spid="2971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41" presetClass="entr" presetSubtype="0" fill="hold" grpId="0" nodeType="clickEffect">
                                  <p:stCondLst>
                                    <p:cond delay="0"/>
                                  </p:stCondLst>
                                  <p:iterate type="lt">
                                    <p:tmPct val="10000"/>
                                  </p:iterate>
                                  <p:childTnLst>
                                    <p:set>
                                      <p:cBhvr>
                                        <p:cTn id="36" dur="1" fill="hold">
                                          <p:stCondLst>
                                            <p:cond delay="0"/>
                                          </p:stCondLst>
                                        </p:cTn>
                                        <p:tgtEl>
                                          <p:spTgt spid="29703"/>
                                        </p:tgtEl>
                                        <p:attrNameLst>
                                          <p:attrName>style.visibility</p:attrName>
                                        </p:attrNameLst>
                                      </p:cBhvr>
                                      <p:to>
                                        <p:strVal val="visible"/>
                                      </p:to>
                                    </p:set>
                                    <p:anim calcmode="lin" valueType="num">
                                      <p:cBhvr>
                                        <p:cTn id="37" dur="500" fill="hold"/>
                                        <p:tgtEl>
                                          <p:spTgt spid="29703"/>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29703"/>
                                        </p:tgtEl>
                                        <p:attrNameLst>
                                          <p:attrName>ppt_y</p:attrName>
                                        </p:attrNameLst>
                                      </p:cBhvr>
                                      <p:tavLst>
                                        <p:tav tm="0">
                                          <p:val>
                                            <p:strVal val="#ppt_y"/>
                                          </p:val>
                                        </p:tav>
                                        <p:tav tm="100000">
                                          <p:val>
                                            <p:strVal val="#ppt_y"/>
                                          </p:val>
                                        </p:tav>
                                      </p:tavLst>
                                    </p:anim>
                                    <p:anim calcmode="lin" valueType="num">
                                      <p:cBhvr>
                                        <p:cTn id="39" dur="500" fill="hold"/>
                                        <p:tgtEl>
                                          <p:spTgt spid="29703"/>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29703"/>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29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animBg="1"/>
      <p:bldP spid="29702" grpId="0" animBg="1"/>
      <p:bldP spid="29703" grpId="0" animBg="1"/>
      <p:bldP spid="297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a:noFill/>
          <a:extLst>
            <a:ext uri="{909E8E84-426E-40dd-AFC4-6F175D3DCCD1}">
              <a14:hiddenFill xmlns="" xmlns:a14="http://schemas.microsoft.com/office/drawing/2010/main">
                <a:solidFill>
                  <a:srgbClr val="FFFFFF"/>
                </a:solidFill>
              </a14:hiddenFill>
            </a:ext>
          </a:extLst>
        </p:spPr>
      </p:pic>
      <p:sp>
        <p:nvSpPr>
          <p:cNvPr id="51203" name="Rectangle 3"/>
          <p:cNvSpPr>
            <a:spLocks noGrp="1" noChangeArrowheads="1"/>
          </p:cNvSpPr>
          <p:nvPr>
            <p:ph type="title"/>
          </p:nvPr>
        </p:nvSpPr>
        <p:spPr>
          <a:xfrm>
            <a:off x="457200" y="228600"/>
            <a:ext cx="2895600" cy="1752600"/>
          </a:xfrm>
          <a:solidFill>
            <a:srgbClr val="FF0000"/>
          </a:solidFill>
          <a:ln>
            <a:solidFill>
              <a:schemeClr val="bg2"/>
            </a:solidFill>
          </a:ln>
        </p:spPr>
        <p:txBody>
          <a:bodyPr/>
          <a:lstStyle/>
          <a:p>
            <a:pPr eaLnBrk="1" hangingPunct="1">
              <a:defRPr/>
            </a:pPr>
            <a:r>
              <a:rPr lang="en-US" sz="3600" b="0">
                <a:latin typeface="Arial" charset="0"/>
                <a:ea typeface="ＭＳ Ｐゴシック" charset="0"/>
                <a:cs typeface="ＭＳ Ｐゴシック" charset="0"/>
              </a:rPr>
              <a:t>Elevations in North-South Divisions</a:t>
            </a:r>
          </a:p>
        </p:txBody>
      </p:sp>
      <p:sp>
        <p:nvSpPr>
          <p:cNvPr id="51207" name="Oval 7"/>
          <p:cNvSpPr>
            <a:spLocks noChangeArrowheads="1"/>
          </p:cNvSpPr>
          <p:nvPr/>
        </p:nvSpPr>
        <p:spPr bwMode="auto">
          <a:xfrm rot="368868">
            <a:off x="5332413" y="1527175"/>
            <a:ext cx="685800" cy="5867400"/>
          </a:xfrm>
          <a:prstGeom prst="ellipse">
            <a:avLst/>
          </a:prstGeom>
          <a:noFill/>
          <a:ln w="28575">
            <a:solidFill>
              <a:srgbClr val="FF0000"/>
            </a:solidFill>
            <a:round/>
            <a:headEnd/>
            <a:tailEnd/>
          </a:ln>
          <a:effectLst/>
        </p:spPr>
        <p:txBody>
          <a:bodyPr wrap="none" anchor="ct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51210" name="Text Box 10"/>
          <p:cNvSpPr txBox="1">
            <a:spLocks noChangeArrowheads="1"/>
          </p:cNvSpPr>
          <p:nvPr/>
        </p:nvSpPr>
        <p:spPr bwMode="auto">
          <a:xfrm>
            <a:off x="3200400" y="3657600"/>
            <a:ext cx="2209800" cy="579438"/>
          </a:xfrm>
          <a:prstGeom prst="rect">
            <a:avLst/>
          </a:prstGeom>
          <a:solidFill>
            <a:srgbClr val="0033CC"/>
          </a:solid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defRPr/>
            </a:pPr>
            <a:r>
              <a:rPr lang="en-US" sz="3200" b="0">
                <a:solidFill>
                  <a:srgbClr val="FFFFFF"/>
                </a:solidFill>
                <a:effectLst>
                  <a:outerShdw blurRad="38100" dist="38100" dir="2700000" algn="tl">
                    <a:srgbClr val="000000"/>
                  </a:outerShdw>
                </a:effectLst>
                <a:latin typeface="Arial" charset="0"/>
                <a:cs typeface="Arial" charset="0"/>
              </a:rPr>
              <a:t>Jordan Rift</a:t>
            </a:r>
          </a:p>
        </p:txBody>
      </p:sp>
    </p:spTree>
    <p:extLst>
      <p:ext uri="{BB962C8B-B14F-4D97-AF65-F5344CB8AC3E}">
        <p14:creationId xmlns:p14="http://schemas.microsoft.com/office/powerpoint/2010/main" val="4083684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fade">
                                      <p:cBhvr>
                                        <p:cTn id="7" dur="2000"/>
                                        <p:tgtEl>
                                          <p:spTgt spid="51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51207"/>
                                        </p:tgtEl>
                                        <p:attrNameLst>
                                          <p:attrName>style.visibility</p:attrName>
                                        </p:attrNameLst>
                                      </p:cBhvr>
                                      <p:to>
                                        <p:strVal val="visible"/>
                                      </p:to>
                                    </p:set>
                                    <p:anim calcmode="lin" valueType="num">
                                      <p:cBhvr>
                                        <p:cTn id="12" dur="500" fill="hold"/>
                                        <p:tgtEl>
                                          <p:spTgt spid="51207"/>
                                        </p:tgtEl>
                                        <p:attrNameLst>
                                          <p:attrName>ppt_w</p:attrName>
                                        </p:attrNameLst>
                                      </p:cBhvr>
                                      <p:tavLst>
                                        <p:tav tm="0">
                                          <p:val>
                                            <p:fltVal val="0"/>
                                          </p:val>
                                        </p:tav>
                                        <p:tav tm="100000">
                                          <p:val>
                                            <p:strVal val="#ppt_w"/>
                                          </p:val>
                                        </p:tav>
                                      </p:tavLst>
                                    </p:anim>
                                    <p:anim calcmode="lin" valueType="num">
                                      <p:cBhvr>
                                        <p:cTn id="13" dur="500" fill="hold"/>
                                        <p:tgtEl>
                                          <p:spTgt spid="51207"/>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1210"/>
                                        </p:tgtEl>
                                        <p:attrNameLst>
                                          <p:attrName>style.visibility</p:attrName>
                                        </p:attrNameLst>
                                      </p:cBhvr>
                                      <p:to>
                                        <p:strVal val="visible"/>
                                      </p:to>
                                    </p:set>
                                    <p:anim calcmode="lin" valueType="num">
                                      <p:cBhvr additive="base">
                                        <p:cTn id="18" dur="500" fill="hold"/>
                                        <p:tgtEl>
                                          <p:spTgt spid="51210"/>
                                        </p:tgtEl>
                                        <p:attrNameLst>
                                          <p:attrName>ppt_x</p:attrName>
                                        </p:attrNameLst>
                                      </p:cBhvr>
                                      <p:tavLst>
                                        <p:tav tm="0">
                                          <p:val>
                                            <p:strVal val="#ppt_x"/>
                                          </p:val>
                                        </p:tav>
                                        <p:tav tm="100000">
                                          <p:val>
                                            <p:strVal val="#ppt_x"/>
                                          </p:val>
                                        </p:tav>
                                      </p:tavLst>
                                    </p:anim>
                                    <p:anim calcmode="lin" valueType="num">
                                      <p:cBhvr additive="base">
                                        <p:cTn id="19" dur="500" fill="hold"/>
                                        <p:tgtEl>
                                          <p:spTgt spid="512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nimBg="1"/>
      <p:bldP spid="51207" grpId="0" animBg="1"/>
      <p:bldP spid="512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5" descr="DSC00608"/>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313346" name="Rectangle 2"/>
          <p:cNvSpPr>
            <a:spLocks noGrp="1" noRot="1" noChangeArrowheads="1"/>
          </p:cNvSpPr>
          <p:nvPr>
            <p:ph type="title"/>
          </p:nvPr>
        </p:nvSpPr>
        <p:spPr>
          <a:xfrm>
            <a:off x="457200" y="274638"/>
            <a:ext cx="8229600" cy="868362"/>
          </a:xfrm>
          <a:solidFill>
            <a:schemeClr val="bg2"/>
          </a:solidFill>
        </p:spPr>
        <p:txBody>
          <a:bodyPr/>
          <a:lstStyle/>
          <a:p>
            <a:pPr eaLnBrk="1" hangingPunct="1">
              <a:defRPr/>
            </a:pPr>
            <a:r>
              <a:rPr lang="en-US">
                <a:latin typeface="Arial" charset="0"/>
                <a:ea typeface="ＭＳ Ｐゴシック" charset="0"/>
                <a:cs typeface="ＭＳ Ｐゴシック" charset="0"/>
              </a:rPr>
              <a:t>Baptismal Site of Jesus</a:t>
            </a:r>
          </a:p>
        </p:txBody>
      </p:sp>
    </p:spTree>
    <p:extLst>
      <p:ext uri="{BB962C8B-B14F-4D97-AF65-F5344CB8AC3E}">
        <p14:creationId xmlns:p14="http://schemas.microsoft.com/office/powerpoint/2010/main" val="3056812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The Jordan Rift</a:t>
            </a:r>
          </a:p>
        </p:txBody>
      </p:sp>
      <p:sp>
        <p:nvSpPr>
          <p:cNvPr id="52227" name="Rectangle 3"/>
          <p:cNvSpPr>
            <a:spLocks noGrp="1" noChangeArrowheads="1"/>
          </p:cNvSpPr>
          <p:nvPr>
            <p:ph type="body" sz="half" idx="1"/>
          </p:nvPr>
        </p:nvSpPr>
        <p:spPr>
          <a:xfrm>
            <a:off x="457200" y="1600200"/>
            <a:ext cx="4038600" cy="609600"/>
          </a:xfrm>
        </p:spPr>
        <p:txBody>
          <a:bodyPr/>
          <a:lstStyle/>
          <a:p>
            <a:pPr eaLnBrk="1" hangingPunct="1">
              <a:defRPr/>
            </a:pPr>
            <a:r>
              <a:rPr lang="en-US" b="1">
                <a:latin typeface="Arial" charset="0"/>
                <a:ea typeface="ＭＳ Ｐゴシック" charset="0"/>
                <a:cs typeface="ＭＳ Ｐゴシック" charset="0"/>
              </a:rPr>
              <a:t>Deep Depression</a:t>
            </a:r>
          </a:p>
        </p:txBody>
      </p:sp>
      <p:sp>
        <p:nvSpPr>
          <p:cNvPr id="52228" name="Rectangle 4"/>
          <p:cNvSpPr>
            <a:spLocks noChangeArrowheads="1"/>
          </p:cNvSpPr>
          <p:nvPr/>
        </p:nvSpPr>
        <p:spPr bwMode="auto">
          <a:xfrm>
            <a:off x="0" y="2171700"/>
            <a:ext cx="4114800" cy="190500"/>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anchor="ctr">
            <a:spAutoFit/>
          </a:bodyP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pic>
        <p:nvPicPr>
          <p:cNvPr id="51204" name="Picture 7"/>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2819400" y="2514600"/>
            <a:ext cx="6096000" cy="4081463"/>
          </a:xfrm>
          <a:noFill/>
          <a:extLst>
            <a:ext uri="{909E8E84-426E-40dd-AFC4-6F175D3DCCD1}">
              <a14:hiddenFill xmlns="" xmlns:a14="http://schemas.microsoft.com/office/drawing/2010/main">
                <a:solidFill>
                  <a:srgbClr val="FFFFFF"/>
                </a:solidFill>
              </a14:hiddenFill>
            </a:ext>
          </a:extLst>
        </p:spPr>
      </p:pic>
      <p:sp>
        <p:nvSpPr>
          <p:cNvPr id="52233" name="Rectangle 9"/>
          <p:cNvSpPr>
            <a:spLocks noChangeArrowheads="1"/>
          </p:cNvSpPr>
          <p:nvPr/>
        </p:nvSpPr>
        <p:spPr bwMode="auto">
          <a:xfrm>
            <a:off x="304800" y="2667000"/>
            <a:ext cx="2590800" cy="3886200"/>
          </a:xfrm>
          <a:prstGeom prst="rect">
            <a:avLst/>
          </a:prstGeom>
          <a:noFill/>
          <a:ln w="9525">
            <a:noFill/>
            <a:miter lim="800000"/>
            <a:headEnd/>
            <a:tailEnd/>
          </a:ln>
          <a:effectLst/>
        </p:spPr>
        <p:txBody>
          <a:bodyPr/>
          <a:lstStyle/>
          <a:p>
            <a:pPr eaLnBrk="1" fontAlgn="base" hangingPunct="1">
              <a:spcBef>
                <a:spcPct val="20000"/>
              </a:spcBef>
              <a:buClr>
                <a:srgbClr val="FFCC00"/>
              </a:buClr>
              <a:buSzPct val="70000"/>
              <a:buFont typeface="Wingdings" charset="0"/>
              <a:buNone/>
              <a:defRPr/>
            </a:pPr>
            <a:r>
              <a:rPr lang="en-US" sz="3200" b="1">
                <a:solidFill>
                  <a:srgbClr val="FFFFFF"/>
                </a:solidFill>
                <a:effectLst>
                  <a:outerShdw blurRad="38100" dist="38100" dir="2700000" algn="tl">
                    <a:srgbClr val="000000"/>
                  </a:outerShdw>
                </a:effectLst>
                <a:latin typeface="Arial" charset="0"/>
                <a:cs typeface="Arial" charset="0"/>
              </a:rPr>
              <a:t>From the Wilderness of Judea looking east to the Salt Sea below</a:t>
            </a:r>
          </a:p>
        </p:txBody>
      </p:sp>
      <p:sp>
        <p:nvSpPr>
          <p:cNvPr id="7" name="Text Box 5"/>
          <p:cNvSpPr txBox="1">
            <a:spLocks noChangeArrowheads="1"/>
          </p:cNvSpPr>
          <p:nvPr/>
        </p:nvSpPr>
        <p:spPr bwMode="auto">
          <a:xfrm>
            <a:off x="8620125" y="0"/>
            <a:ext cx="527007" cy="461665"/>
          </a:xfrm>
          <a:prstGeom prst="rect">
            <a:avLst/>
          </a:prstGeom>
          <a:solidFill>
            <a:srgbClr val="000090"/>
          </a:solidFill>
          <a:ln w="9525">
            <a:solidFill>
              <a:schemeClr val="bg1"/>
            </a:solidFill>
            <a:miter lim="800000"/>
            <a:headEnd/>
            <a:tailEnd/>
          </a:ln>
          <a:effectLst/>
        </p:spPr>
        <p:txBody>
          <a:bodyPr wrap="none">
            <a:spAutoFit/>
          </a:bodyPr>
          <a:lstStyle/>
          <a:p>
            <a:pPr fontAlgn="base">
              <a:spcBef>
                <a:spcPct val="0"/>
              </a:spcBef>
              <a:defRPr/>
            </a:pPr>
            <a:r>
              <a:rPr lang="en-US" sz="2400" b="1" dirty="0">
                <a:latin typeface="Arial" charset="0"/>
                <a:cs typeface="+mn-cs"/>
              </a:rPr>
              <a:t>71</a:t>
            </a:r>
          </a:p>
        </p:txBody>
      </p:sp>
    </p:spTree>
    <p:extLst>
      <p:ext uri="{BB962C8B-B14F-4D97-AF65-F5344CB8AC3E}">
        <p14:creationId xmlns:p14="http://schemas.microsoft.com/office/powerpoint/2010/main" val="23922867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4" descr="DSC0061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2322" name="Rectangle 2"/>
          <p:cNvSpPr>
            <a:spLocks noGrp="1" noChangeArrowheads="1"/>
          </p:cNvSpPr>
          <p:nvPr>
            <p:ph type="ctrTitle"/>
          </p:nvPr>
        </p:nvSpPr>
        <p:spPr>
          <a:xfrm>
            <a:off x="0" y="0"/>
            <a:ext cx="9144000" cy="1524000"/>
          </a:xfrm>
          <a:effectLst>
            <a:outerShdw blurRad="63500" dist="35921" dir="2700000" algn="ctr" rotWithShape="0">
              <a:schemeClr val="tx1">
                <a:alpha val="74998"/>
              </a:schemeClr>
            </a:outerShdw>
          </a:effectLst>
        </p:spPr>
        <p:txBody>
          <a:bodyPr/>
          <a:lstStyle/>
          <a:p>
            <a:pPr eaLnBrk="1" hangingPunct="1">
              <a:defRPr/>
            </a:pPr>
            <a:r>
              <a:rPr lang="en-US">
                <a:solidFill>
                  <a:schemeClr val="bg2"/>
                </a:solidFill>
                <a:effectLst/>
                <a:latin typeface="Arial" charset="0"/>
                <a:ea typeface="ＭＳ Ｐゴシック" charset="0"/>
                <a:cs typeface="ＭＳ Ｐゴシック" charset="0"/>
              </a:rPr>
              <a:t>From the Heights</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187292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Rot="1" noChangeArrowheads="1"/>
          </p:cNvSpPr>
          <p:nvPr>
            <p:ph type="title"/>
          </p:nvPr>
        </p:nvSpPr>
        <p:spPr>
          <a:xfrm>
            <a:off x="5334000" y="76200"/>
            <a:ext cx="3810000" cy="1782763"/>
          </a:xfrm>
        </p:spPr>
        <p:txBody>
          <a:bodyPr/>
          <a:lstStyle/>
          <a:p>
            <a:pPr eaLnBrk="1" hangingPunct="1">
              <a:defRPr/>
            </a:pPr>
            <a:r>
              <a:rPr lang="en-US" sz="4000">
                <a:latin typeface="Arial" charset="0"/>
                <a:ea typeface="ＭＳ Ｐゴシック" charset="0"/>
                <a:cs typeface="ＭＳ Ｐゴシック" charset="0"/>
              </a:rPr>
              <a:t>The lowest spot on earth</a:t>
            </a:r>
            <a:br>
              <a:rPr lang="en-US" sz="4000">
                <a:latin typeface="Arial" charset="0"/>
                <a:ea typeface="ＭＳ Ｐゴシック" charset="0"/>
                <a:cs typeface="ＭＳ Ｐゴシック" charset="0"/>
              </a:rPr>
            </a:br>
            <a:r>
              <a:rPr lang="en-US" sz="4000">
                <a:latin typeface="Arial" charset="0"/>
                <a:ea typeface="ＭＳ Ｐゴシック" charset="0"/>
                <a:cs typeface="ＭＳ Ｐゴシック" charset="0"/>
              </a:rPr>
              <a:t>(-394 m.)</a:t>
            </a:r>
          </a:p>
        </p:txBody>
      </p:sp>
      <p:pic>
        <p:nvPicPr>
          <p:cNvPr id="55298" name="Picture 4" descr="N&amp;Ssectionsofdead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3498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7749" name="Rectangle 5"/>
          <p:cNvSpPr>
            <a:spLocks noChangeArrowheads="1"/>
          </p:cNvSpPr>
          <p:nvPr/>
        </p:nvSpPr>
        <p:spPr bwMode="auto">
          <a:xfrm>
            <a:off x="5562600" y="2057400"/>
            <a:ext cx="3810000" cy="4800600"/>
          </a:xfrm>
          <a:prstGeom prst="rect">
            <a:avLst/>
          </a:prstGeom>
          <a:noFill/>
          <a:ln w="9525">
            <a:noFill/>
            <a:miter lim="800000"/>
            <a:headEnd/>
            <a:tailEnd/>
          </a:ln>
          <a:effectLst/>
        </p:spPr>
        <p:txBody>
          <a:bodyPr/>
          <a:lstStyle/>
          <a:p>
            <a:pPr eaLnBrk="1" fontAlgn="base" hangingPunct="1">
              <a:spcBef>
                <a:spcPct val="20000"/>
              </a:spcBef>
              <a:buClr>
                <a:srgbClr val="FFCC00"/>
              </a:buClr>
              <a:buSzPct val="70000"/>
              <a:buFont typeface="Wingdings" charset="0"/>
              <a:buNone/>
              <a:defRPr/>
            </a:pPr>
            <a:r>
              <a:rPr lang="en-US" sz="2400" b="1">
                <a:solidFill>
                  <a:srgbClr val="FFFFFF"/>
                </a:solidFill>
                <a:effectLst>
                  <a:outerShdw blurRad="38100" dist="38100" dir="2700000" algn="tl">
                    <a:srgbClr val="000000"/>
                  </a:outerShdw>
                </a:effectLst>
                <a:latin typeface="Arial" charset="0"/>
              </a:rPr>
              <a:t>3-4 in. rain/year</a:t>
            </a:r>
            <a:br>
              <a:rPr lang="en-US" sz="2400" b="1">
                <a:solidFill>
                  <a:srgbClr val="FFFFFF"/>
                </a:solidFill>
                <a:effectLst>
                  <a:outerShdw blurRad="38100" dist="38100" dir="2700000" algn="tl">
                    <a:srgbClr val="000000"/>
                  </a:outerShdw>
                </a:effectLst>
                <a:latin typeface="Arial" charset="0"/>
              </a:rPr>
            </a:br>
            <a:br>
              <a:rPr lang="en-US" sz="2400" b="1">
                <a:solidFill>
                  <a:srgbClr val="FFFFFF"/>
                </a:solidFill>
                <a:effectLst>
                  <a:outerShdw blurRad="38100" dist="38100" dir="2700000" algn="tl">
                    <a:srgbClr val="000000"/>
                  </a:outerShdw>
                </a:effectLst>
                <a:latin typeface="Arial" charset="0"/>
              </a:rPr>
            </a:br>
            <a:r>
              <a:rPr lang="en-US" sz="2400" b="1">
                <a:solidFill>
                  <a:srgbClr val="FFFFFF"/>
                </a:solidFill>
                <a:effectLst>
                  <a:outerShdw blurRad="38100" dist="38100" dir="2700000" algn="tl">
                    <a:srgbClr val="000000"/>
                  </a:outerShdw>
                </a:effectLst>
                <a:latin typeface="Arial" charset="0"/>
              </a:rPr>
              <a:t>3 sections now</a:t>
            </a:r>
            <a:br>
              <a:rPr lang="en-US" sz="2400" b="1">
                <a:solidFill>
                  <a:srgbClr val="FFFFFF"/>
                </a:solidFill>
                <a:effectLst>
                  <a:outerShdw blurRad="38100" dist="38100" dir="2700000" algn="tl">
                    <a:srgbClr val="000000"/>
                  </a:outerShdw>
                </a:effectLst>
                <a:latin typeface="Arial" charset="0"/>
              </a:rPr>
            </a:br>
            <a:br>
              <a:rPr lang="en-US" sz="2400" b="1">
                <a:solidFill>
                  <a:srgbClr val="FFFFFF"/>
                </a:solidFill>
                <a:effectLst>
                  <a:outerShdw blurRad="38100" dist="38100" dir="2700000" algn="tl">
                    <a:srgbClr val="000000"/>
                  </a:outerShdw>
                </a:effectLst>
                <a:latin typeface="Arial" charset="0"/>
              </a:rPr>
            </a:br>
            <a:r>
              <a:rPr lang="en-US" sz="2400" b="1">
                <a:solidFill>
                  <a:srgbClr val="FFFFFF"/>
                </a:solidFill>
                <a:effectLst>
                  <a:outerShdw blurRad="38100" dist="38100" dir="2700000" algn="tl">
                    <a:srgbClr val="000000"/>
                  </a:outerShdw>
                </a:effectLst>
                <a:latin typeface="Arial" charset="0"/>
              </a:rPr>
              <a:t>Dropped 12 m. since 1975—was 20 m. higher in the 1</a:t>
            </a:r>
            <a:r>
              <a:rPr lang="en-US" sz="2400" b="1" baseline="30000">
                <a:solidFill>
                  <a:srgbClr val="FFFFFF"/>
                </a:solidFill>
                <a:effectLst>
                  <a:outerShdw blurRad="38100" dist="38100" dir="2700000" algn="tl">
                    <a:srgbClr val="000000"/>
                  </a:outerShdw>
                </a:effectLst>
                <a:latin typeface="Arial" charset="0"/>
              </a:rPr>
              <a:t>st</a:t>
            </a:r>
            <a:r>
              <a:rPr lang="en-US" sz="2400" b="1">
                <a:solidFill>
                  <a:srgbClr val="FFFFFF"/>
                </a:solidFill>
                <a:effectLst>
                  <a:outerShdw blurRad="38100" dist="38100" dir="2700000" algn="tl">
                    <a:srgbClr val="000000"/>
                  </a:outerShdw>
                </a:effectLst>
                <a:latin typeface="Arial" charset="0"/>
              </a:rPr>
              <a:t> cent. AD</a:t>
            </a:r>
            <a:br>
              <a:rPr lang="en-US" sz="2400" b="1">
                <a:solidFill>
                  <a:srgbClr val="FFFFFF"/>
                </a:solidFill>
                <a:effectLst>
                  <a:outerShdw blurRad="38100" dist="38100" dir="2700000" algn="tl">
                    <a:srgbClr val="000000"/>
                  </a:outerShdw>
                </a:effectLst>
                <a:latin typeface="Arial" charset="0"/>
              </a:rPr>
            </a:br>
            <a:br>
              <a:rPr lang="en-US" sz="2400" b="1">
                <a:solidFill>
                  <a:srgbClr val="FFFFFF"/>
                </a:solidFill>
                <a:effectLst>
                  <a:outerShdw blurRad="38100" dist="38100" dir="2700000" algn="tl">
                    <a:srgbClr val="000000"/>
                  </a:outerShdw>
                </a:effectLst>
                <a:latin typeface="Arial" charset="0"/>
              </a:rPr>
            </a:br>
            <a:r>
              <a:rPr lang="en-US" sz="2400" b="1">
                <a:solidFill>
                  <a:srgbClr val="FFFFFF"/>
                </a:solidFill>
                <a:effectLst>
                  <a:outerShdw blurRad="38100" dist="38100" dir="2700000" algn="tl">
                    <a:srgbClr val="000000"/>
                  </a:outerShdw>
                </a:effectLst>
                <a:latin typeface="Arial" charset="0"/>
              </a:rPr>
              <a:t>Israel makes US$1 billion/yr. from potassium for fertilizer</a:t>
            </a:r>
          </a:p>
        </p:txBody>
      </p:sp>
    </p:spTree>
    <p:extLst>
      <p:ext uri="{BB962C8B-B14F-4D97-AF65-F5344CB8AC3E}">
        <p14:creationId xmlns:p14="http://schemas.microsoft.com/office/powerpoint/2010/main" val="5312776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4" descr="vineyar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098" name="Rectangle 2"/>
          <p:cNvSpPr>
            <a:spLocks noGrp="1" noRot="1" noChangeArrowheads="1"/>
          </p:cNvSpPr>
          <p:nvPr>
            <p:ph type="title"/>
          </p:nvPr>
        </p:nvSpPr>
        <p:spPr>
          <a:xfrm>
            <a:off x="609600" y="5791200"/>
            <a:ext cx="8229600" cy="808038"/>
          </a:xfrm>
          <a:gradFill rotWithShape="1">
            <a:gsLst>
              <a:gs pos="0">
                <a:schemeClr val="accent1"/>
              </a:gs>
              <a:gs pos="50000">
                <a:schemeClr val="accent1">
                  <a:gamma/>
                  <a:shade val="46275"/>
                  <a:invGamma/>
                </a:schemeClr>
              </a:gs>
              <a:gs pos="100000">
                <a:schemeClr val="accent1"/>
              </a:gs>
            </a:gsLst>
            <a:lin ang="5400000" scaled="1"/>
          </a:gradFill>
        </p:spPr>
        <p:txBody>
          <a:bodyPr/>
          <a:lstStyle/>
          <a:p>
            <a:pPr eaLnBrk="1" hangingPunct="1">
              <a:defRPr/>
            </a:pPr>
            <a:r>
              <a:rPr lang="en-US" sz="4000">
                <a:latin typeface="Arial" charset="0"/>
                <a:ea typeface="ＭＳ Ｐゴシック" charset="0"/>
                <a:cs typeface="ＭＳ Ｐゴシック" charset="0"/>
              </a:rPr>
              <a:t>Crops from a Fresh Water Oasis</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764718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2098"/>
                                        </p:tgtEl>
                                        <p:attrNameLst>
                                          <p:attrName>style.visibility</p:attrName>
                                        </p:attrNameLst>
                                      </p:cBhvr>
                                      <p:to>
                                        <p:strVal val="visible"/>
                                      </p:to>
                                    </p:set>
                                    <p:animEffect transition="in" filter="checkerboard(across)">
                                      <p:cBhvr>
                                        <p:cTn id="7" dur="500"/>
                                        <p:tgtEl>
                                          <p:spTgt spid="132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p:spPr>
      </p:pic>
      <p:sp>
        <p:nvSpPr>
          <p:cNvPr id="6148" name="Rectangle 4"/>
          <p:cNvSpPr>
            <a:spLocks noGrp="1" noChangeArrowheads="1"/>
          </p:cNvSpPr>
          <p:nvPr>
            <p:ph type="title"/>
          </p:nvPr>
        </p:nvSpPr>
        <p:spPr>
          <a:xfrm>
            <a:off x="457200" y="228600"/>
            <a:ext cx="3124200" cy="1828800"/>
          </a:xfrm>
          <a:gradFill rotWithShape="1">
            <a:gsLst>
              <a:gs pos="0">
                <a:srgbClr val="FF5050"/>
              </a:gs>
              <a:gs pos="100000">
                <a:srgbClr val="FF5050">
                  <a:gamma/>
                  <a:shade val="46275"/>
                  <a:invGamma/>
                </a:srgbClr>
              </a:gs>
            </a:gsLst>
            <a:path path="shape">
              <a:fillToRect l="50000" t="50000" r="50000" b="50000"/>
            </a:path>
          </a:gradFill>
          <a:ln>
            <a:noFill/>
          </a:ln>
          <a:effectLst/>
        </p:spPr>
        <p:txBody>
          <a:bodyPr vert="horz" wrap="square" lIns="91440" tIns="45720" rIns="91440" bIns="45720" numCol="1" anchor="ctr" anchorCtr="0" compatLnSpc="1">
            <a:prstTxWarp prst="textNoShape">
              <a:avLst/>
            </a:prstTxWarp>
          </a:bodyPr>
          <a:lstStyle/>
          <a:p>
            <a:pPr eaLnBrk="1" hangingPunct="1"/>
            <a:r>
              <a:rPr lang="en-US" sz="3200" dirty="0">
                <a:latin typeface="Arial"/>
                <a:cs typeface="Arial"/>
              </a:rPr>
              <a:t>Elevations in North-South Divisions</a:t>
            </a:r>
          </a:p>
        </p:txBody>
      </p:sp>
      <p:sp>
        <p:nvSpPr>
          <p:cNvPr id="6161" name="Oval 17"/>
          <p:cNvSpPr>
            <a:spLocks noChangeArrowheads="1"/>
          </p:cNvSpPr>
          <p:nvPr/>
        </p:nvSpPr>
        <p:spPr bwMode="auto">
          <a:xfrm rot="784604">
            <a:off x="3367088" y="1905000"/>
            <a:ext cx="685800" cy="4800600"/>
          </a:xfrm>
          <a:prstGeom prst="ellipse">
            <a:avLst/>
          </a:prstGeom>
          <a:noFill/>
          <a:ln w="2857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6167" name="Text Box 23"/>
          <p:cNvSpPr txBox="1">
            <a:spLocks noChangeArrowheads="1"/>
          </p:cNvSpPr>
          <p:nvPr/>
        </p:nvSpPr>
        <p:spPr bwMode="auto">
          <a:xfrm>
            <a:off x="827584" y="4419600"/>
            <a:ext cx="2982416" cy="584775"/>
          </a:xfrm>
          <a:prstGeom prst="rect">
            <a:avLst/>
          </a:prstGeom>
          <a:solidFill>
            <a:srgbClr val="0033CC"/>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wrap="square">
            <a:spAutoFit/>
          </a:bodyPr>
          <a:lstStyle/>
          <a:p>
            <a:pPr>
              <a:defRPr/>
            </a:pPr>
            <a:r>
              <a:rPr lang="en-US" sz="3200" b="1" dirty="0">
                <a:effectLst>
                  <a:outerShdw blurRad="38100" dist="38100" dir="2700000" algn="tl">
                    <a:srgbClr val="000000"/>
                  </a:outerShdw>
                </a:effectLst>
                <a:latin typeface="Arial" panose="020B0604020202020204" pitchFamily="34" charset="0"/>
                <a:cs typeface="Arial" panose="020B0604020202020204" pitchFamily="34" charset="0"/>
              </a:rPr>
              <a:t>Coastal Plain</a:t>
            </a:r>
          </a:p>
        </p:txBody>
      </p:sp>
      <p:sp>
        <p:nvSpPr>
          <p:cNvPr id="6168" name="Text Box 24"/>
          <p:cNvSpPr txBox="1">
            <a:spLocks noChangeArrowheads="1"/>
          </p:cNvSpPr>
          <p:nvPr/>
        </p:nvSpPr>
        <p:spPr bwMode="auto">
          <a:xfrm>
            <a:off x="8529638" y="60325"/>
            <a:ext cx="538162" cy="457200"/>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alpha val="50000"/>
                    </a:schemeClr>
                  </a:outerShdw>
                </a:effectLst>
              </a14:hiddenEffects>
            </a:ext>
          </a:extLst>
        </p:spPr>
        <p:txBody>
          <a:bodyPr wrap="none">
            <a:spAutoFit/>
          </a:bodyPr>
          <a:lstStyle/>
          <a:p>
            <a:pPr>
              <a:defRPr/>
            </a:pPr>
            <a:r>
              <a:rPr lang="en-US" sz="2400">
                <a:solidFill>
                  <a:schemeClr val="bg2"/>
                </a:solidFill>
                <a:latin typeface="Charcoal" charset="0"/>
                <a:cs typeface="+mn-cs"/>
              </a:rPr>
              <a:t>40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2000"/>
                                        <p:tgtEl>
                                          <p:spTgt spid="61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6161"/>
                                        </p:tgtEl>
                                        <p:attrNameLst>
                                          <p:attrName>style.visibility</p:attrName>
                                        </p:attrNameLst>
                                      </p:cBhvr>
                                      <p:to>
                                        <p:strVal val="visible"/>
                                      </p:to>
                                    </p:set>
                                    <p:animEffect transition="in" filter="wedge">
                                      <p:cBhvr>
                                        <p:cTn id="12" dur="2000"/>
                                        <p:tgtEl>
                                          <p:spTgt spid="6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p:bldP spid="616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ChangeArrowheads="1"/>
          </p:cNvSpPr>
          <p:nvPr/>
        </p:nvSpPr>
        <p:spPr bwMode="auto">
          <a:xfrm>
            <a:off x="4594225" y="3222625"/>
            <a:ext cx="184150" cy="641350"/>
          </a:xfrm>
          <a:prstGeom prst="rect">
            <a:avLst/>
          </a:prstGeom>
          <a:solidFill>
            <a:schemeClr val="bg2"/>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algn="ctr">
              <a:defRPr/>
            </a:pPr>
            <a:endParaRPr lang="en-US">
              <a:solidFill>
                <a:srgbClr val="FFFFFF"/>
              </a:solidFill>
              <a:effectLst>
                <a:outerShdw blurRad="38100" dist="38100" dir="2700000" algn="tl">
                  <a:srgbClr val="000000"/>
                </a:outerShdw>
              </a:effectLst>
              <a:latin typeface="Garamond" pitchFamily="-111" charset="0"/>
            </a:endParaRPr>
          </a:p>
        </p:txBody>
      </p:sp>
      <p:pic>
        <p:nvPicPr>
          <p:cNvPr id="59394" name="Picture 3" descr="Dead Se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47875" y="1676400"/>
            <a:ext cx="7096125" cy="4659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0516" name="Picture 4" descr="Dead Sea"/>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 y="4267200"/>
            <a:ext cx="22860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0517" name="Rectangle 5"/>
          <p:cNvSpPr>
            <a:spLocks noRot="1" noChangeArrowheads="1"/>
          </p:cNvSpPr>
          <p:nvPr/>
        </p:nvSpPr>
        <p:spPr bwMode="auto">
          <a:xfrm>
            <a:off x="5486400" y="808038"/>
            <a:ext cx="3962400" cy="868362"/>
          </a:xfrm>
          <a:prstGeom prst="rect">
            <a:avLst/>
          </a:prstGeom>
          <a:noFill/>
          <a:ln w="9525">
            <a:noFill/>
            <a:miter lim="800000"/>
            <a:headEnd/>
            <a:tailEnd/>
          </a:ln>
          <a:effectLst/>
        </p:spPr>
        <p:txBody>
          <a:bodyPr anchor="ctr"/>
          <a:lstStyle/>
          <a:p>
            <a:pPr algn="ctr" eaLnBrk="1" fontAlgn="base" hangingPunct="1">
              <a:spcBef>
                <a:spcPct val="0"/>
              </a:spcBef>
              <a:defRPr/>
            </a:pPr>
            <a:r>
              <a:rPr lang="en-US" sz="4400" b="1">
                <a:solidFill>
                  <a:srgbClr val="E5E5FF"/>
                </a:solidFill>
                <a:effectLst>
                  <a:outerShdw blurRad="38100" dist="38100" dir="2700000" algn="tl">
                    <a:srgbClr val="000000"/>
                  </a:outerShdw>
                </a:effectLst>
              </a:rPr>
              <a:t>The Salt Sea</a:t>
            </a:r>
          </a:p>
        </p:txBody>
      </p:sp>
      <p:pic>
        <p:nvPicPr>
          <p:cNvPr id="320518" name="Picture 6" descr="En Gedi"/>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4591050" cy="430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0519" name="Picture 7" descr="nahal"/>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19613" y="0"/>
            <a:ext cx="4973637"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0520" name="Rectangle 8"/>
          <p:cNvSpPr>
            <a:spLocks noGrp="1" noRot="1" noChangeArrowheads="1"/>
          </p:cNvSpPr>
          <p:nvPr>
            <p:ph type="title"/>
          </p:nvPr>
        </p:nvSpPr>
        <p:spPr>
          <a:xfrm>
            <a:off x="457200" y="274638"/>
            <a:ext cx="4038600" cy="715962"/>
          </a:xfrm>
        </p:spPr>
        <p:txBody>
          <a:bodyPr/>
          <a:lstStyle/>
          <a:p>
            <a:pPr eaLnBrk="1" hangingPunct="1">
              <a:defRPr/>
            </a:pPr>
            <a:r>
              <a:rPr lang="en-US">
                <a:latin typeface="Arial" charset="0"/>
                <a:ea typeface="ＭＳ Ｐゴシック" charset="0"/>
                <a:cs typeface="ＭＳ Ｐゴシック" charset="0"/>
              </a:rPr>
              <a:t>En Gedi</a:t>
            </a:r>
          </a:p>
        </p:txBody>
      </p:sp>
    </p:spTree>
    <p:extLst>
      <p:ext uri="{BB962C8B-B14F-4D97-AF65-F5344CB8AC3E}">
        <p14:creationId xmlns:p14="http://schemas.microsoft.com/office/powerpoint/2010/main" val="15379161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320516"/>
                                        </p:tgtEl>
                                        <p:attrNameLst>
                                          <p:attrName>style.visibility</p:attrName>
                                        </p:attrNameLst>
                                      </p:cBhvr>
                                      <p:to>
                                        <p:strVal val="visible"/>
                                      </p:to>
                                    </p:set>
                                    <p:animEffect transition="in" filter="fade">
                                      <p:cBhvr>
                                        <p:cTn id="7" dur="1000"/>
                                        <p:tgtEl>
                                          <p:spTgt spid="320516"/>
                                        </p:tgtEl>
                                      </p:cBhvr>
                                    </p:animEffect>
                                    <p:anim calcmode="lin" valueType="num">
                                      <p:cBhvr>
                                        <p:cTn id="8" dur="1000" fill="hold"/>
                                        <p:tgtEl>
                                          <p:spTgt spid="320516"/>
                                        </p:tgtEl>
                                        <p:attrNameLst>
                                          <p:attrName>ppt_x</p:attrName>
                                        </p:attrNameLst>
                                      </p:cBhvr>
                                      <p:tavLst>
                                        <p:tav tm="0">
                                          <p:val>
                                            <p:strVal val="#ppt_x"/>
                                          </p:val>
                                        </p:tav>
                                        <p:tav tm="100000">
                                          <p:val>
                                            <p:strVal val="#ppt_x"/>
                                          </p:val>
                                        </p:tav>
                                      </p:tavLst>
                                    </p:anim>
                                    <p:anim calcmode="lin" valueType="num">
                                      <p:cBhvr>
                                        <p:cTn id="9" dur="900" decel="100000" fill="hold"/>
                                        <p:tgtEl>
                                          <p:spTgt spid="3205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20516"/>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320519"/>
                                        </p:tgtEl>
                                        <p:attrNameLst>
                                          <p:attrName>style.visibility</p:attrName>
                                        </p:attrNameLst>
                                      </p:cBhvr>
                                      <p:to>
                                        <p:strVal val="visible"/>
                                      </p:to>
                                    </p:set>
                                    <p:animEffect transition="in" filter="dissolve">
                                      <p:cBhvr>
                                        <p:cTn id="15" dur="500"/>
                                        <p:tgtEl>
                                          <p:spTgt spid="32051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5" presetClass="entr" presetSubtype="0" fill="hold" nodeType="clickEffect">
                                  <p:stCondLst>
                                    <p:cond delay="0"/>
                                  </p:stCondLst>
                                  <p:childTnLst>
                                    <p:set>
                                      <p:cBhvr>
                                        <p:cTn id="19" dur="1" fill="hold">
                                          <p:stCondLst>
                                            <p:cond delay="0"/>
                                          </p:stCondLst>
                                        </p:cTn>
                                        <p:tgtEl>
                                          <p:spTgt spid="320518"/>
                                        </p:tgtEl>
                                        <p:attrNameLst>
                                          <p:attrName>style.visibility</p:attrName>
                                        </p:attrNameLst>
                                      </p:cBhvr>
                                      <p:to>
                                        <p:strVal val="visible"/>
                                      </p:to>
                                    </p:set>
                                    <p:anim calcmode="lin" valueType="num">
                                      <p:cBhvr>
                                        <p:cTn id="20" dur="1000" fill="hold"/>
                                        <p:tgtEl>
                                          <p:spTgt spid="320518"/>
                                        </p:tgtEl>
                                        <p:attrNameLst>
                                          <p:attrName>ppt_w</p:attrName>
                                        </p:attrNameLst>
                                      </p:cBhvr>
                                      <p:tavLst>
                                        <p:tav tm="0">
                                          <p:val>
                                            <p:fltVal val="0"/>
                                          </p:val>
                                        </p:tav>
                                        <p:tav tm="100000">
                                          <p:val>
                                            <p:strVal val="#ppt_w"/>
                                          </p:val>
                                        </p:tav>
                                      </p:tavLst>
                                    </p:anim>
                                    <p:anim calcmode="lin" valueType="num">
                                      <p:cBhvr>
                                        <p:cTn id="21" dur="1000" fill="hold"/>
                                        <p:tgtEl>
                                          <p:spTgt spid="320518"/>
                                        </p:tgtEl>
                                        <p:attrNameLst>
                                          <p:attrName>ppt_h</p:attrName>
                                        </p:attrNameLst>
                                      </p:cBhvr>
                                      <p:tavLst>
                                        <p:tav tm="0">
                                          <p:val>
                                            <p:fltVal val="0"/>
                                          </p:val>
                                        </p:tav>
                                        <p:tav tm="100000">
                                          <p:val>
                                            <p:strVal val="#ppt_h"/>
                                          </p:val>
                                        </p:tav>
                                      </p:tavLst>
                                    </p:anim>
                                    <p:anim calcmode="lin" valueType="num">
                                      <p:cBhvr>
                                        <p:cTn id="22" dur="1000" fill="hold"/>
                                        <p:tgtEl>
                                          <p:spTgt spid="320518"/>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320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5" presetClass="entr" presetSubtype="0" fill="hold" grpId="0" nodeType="clickEffect">
                                  <p:stCondLst>
                                    <p:cond delay="0"/>
                                  </p:stCondLst>
                                  <p:childTnLst>
                                    <p:set>
                                      <p:cBhvr>
                                        <p:cTn id="27" dur="1" fill="hold">
                                          <p:stCondLst>
                                            <p:cond delay="0"/>
                                          </p:stCondLst>
                                        </p:cTn>
                                        <p:tgtEl>
                                          <p:spTgt spid="320520"/>
                                        </p:tgtEl>
                                        <p:attrNameLst>
                                          <p:attrName>style.visibility</p:attrName>
                                        </p:attrNameLst>
                                      </p:cBhvr>
                                      <p:to>
                                        <p:strVal val="visible"/>
                                      </p:to>
                                    </p:set>
                                    <p:anim calcmode="lin" valueType="num">
                                      <p:cBhvr>
                                        <p:cTn id="28" dur="1000" fill="hold"/>
                                        <p:tgtEl>
                                          <p:spTgt spid="320520"/>
                                        </p:tgtEl>
                                        <p:attrNameLst>
                                          <p:attrName>ppt_w</p:attrName>
                                        </p:attrNameLst>
                                      </p:cBhvr>
                                      <p:tavLst>
                                        <p:tav tm="0">
                                          <p:val>
                                            <p:fltVal val="0"/>
                                          </p:val>
                                        </p:tav>
                                        <p:tav tm="100000">
                                          <p:val>
                                            <p:strVal val="#ppt_w"/>
                                          </p:val>
                                        </p:tav>
                                      </p:tavLst>
                                    </p:anim>
                                    <p:anim calcmode="lin" valueType="num">
                                      <p:cBhvr>
                                        <p:cTn id="29" dur="1000" fill="hold"/>
                                        <p:tgtEl>
                                          <p:spTgt spid="320520"/>
                                        </p:tgtEl>
                                        <p:attrNameLst>
                                          <p:attrName>ppt_h</p:attrName>
                                        </p:attrNameLst>
                                      </p:cBhvr>
                                      <p:tavLst>
                                        <p:tav tm="0">
                                          <p:val>
                                            <p:fltVal val="0"/>
                                          </p:val>
                                        </p:tav>
                                        <p:tav tm="100000">
                                          <p:val>
                                            <p:strVal val="#ppt_h"/>
                                          </p:val>
                                        </p:tav>
                                      </p:tavLst>
                                    </p:anim>
                                    <p:anim calcmode="lin" valueType="num">
                                      <p:cBhvr>
                                        <p:cTn id="30" dur="1000" fill="hold"/>
                                        <p:tgtEl>
                                          <p:spTgt spid="320520"/>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32052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2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4" descr="coastof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625"/>
            <a:ext cx="9372600" cy="690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146" name="Rectangle 2" descr="Medium wood"/>
          <p:cNvSpPr>
            <a:spLocks noGrp="1" noRot="1" noChangeArrowheads="1"/>
          </p:cNvSpPr>
          <p:nvPr>
            <p:ph type="title"/>
          </p:nvPr>
        </p:nvSpPr>
        <p:spPr>
          <a:xfrm>
            <a:off x="5105400" y="762000"/>
            <a:ext cx="4114800" cy="685800"/>
          </a:xfrm>
          <a:blipFill dpi="0" rotWithShape="1">
            <a:blip r:embed="rId4"/>
            <a:srcRect/>
            <a:tile tx="0" ty="0" sx="100000" sy="100000" flip="none" algn="tl"/>
          </a:blipFill>
        </p:spPr>
        <p:txBody>
          <a:bodyPr/>
          <a:lstStyle/>
          <a:p>
            <a:pPr eaLnBrk="1" hangingPunct="1">
              <a:defRPr/>
            </a:pPr>
            <a:r>
              <a:rPr lang="en-US" sz="4000" dirty="0">
                <a:effectLst/>
                <a:latin typeface="Arial" charset="0"/>
                <a:ea typeface="ＭＳ Ｐゴシック" charset="0"/>
                <a:cs typeface="ＭＳ Ｐゴシック" charset="0"/>
              </a:rPr>
              <a:t>Resorts of Salt?</a:t>
            </a:r>
          </a:p>
        </p:txBody>
      </p:sp>
    </p:spTree>
    <p:extLst>
      <p:ext uri="{BB962C8B-B14F-4D97-AF65-F5344CB8AC3E}">
        <p14:creationId xmlns:p14="http://schemas.microsoft.com/office/powerpoint/2010/main" val="7724045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4" descr="floatingpeo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3663"/>
            <a:ext cx="9144000" cy="6764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22" name="Rectangle 2"/>
          <p:cNvSpPr>
            <a:spLocks noGrp="1" noRot="1" noChangeArrowheads="1"/>
          </p:cNvSpPr>
          <p:nvPr>
            <p:ph type="title"/>
          </p:nvPr>
        </p:nvSpPr>
        <p:spPr>
          <a:xfrm>
            <a:off x="0" y="304800"/>
            <a:ext cx="2971800" cy="1676400"/>
          </a:xfrm>
          <a:solidFill>
            <a:schemeClr val="bg2"/>
          </a:solidFill>
        </p:spPr>
        <p:txBody>
          <a:bodyPr/>
          <a:lstStyle/>
          <a:p>
            <a:pPr eaLnBrk="1" hangingPunct="1">
              <a:defRPr/>
            </a:pPr>
            <a:r>
              <a:rPr lang="en-US" sz="3600">
                <a:latin typeface="Arial" charset="0"/>
                <a:ea typeface="ＭＳ Ｐゴシック" charset="0"/>
                <a:cs typeface="ＭＳ Ｐゴシック" charset="0"/>
              </a:rPr>
              <a:t>The Highest Salt Content on Earth</a:t>
            </a:r>
          </a:p>
        </p:txBody>
      </p:sp>
      <p:sp>
        <p:nvSpPr>
          <p:cNvPr id="133126" name="Text Box 6"/>
          <p:cNvSpPr txBox="1">
            <a:spLocks noChangeArrowheads="1"/>
          </p:cNvSpPr>
          <p:nvPr/>
        </p:nvSpPr>
        <p:spPr bwMode="auto">
          <a:xfrm>
            <a:off x="5638800" y="457200"/>
            <a:ext cx="3200400" cy="5310188"/>
          </a:xfrm>
          <a:prstGeom prst="rect">
            <a:avLst/>
          </a:prstGeom>
          <a:noFill/>
          <a:ln w="9525">
            <a:noFill/>
            <a:miter lim="800000"/>
            <a:headEnd/>
            <a:tailEnd/>
          </a:ln>
          <a:effectLst/>
        </p:spPr>
        <p:txBody>
          <a:bodyPr anchor="ct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fontAlgn="base" hangingPunct="1">
              <a:defRPr/>
            </a:pPr>
            <a:r>
              <a:rPr lang="en-US" sz="3600">
                <a:solidFill>
                  <a:srgbClr val="E5E5FF"/>
                </a:solidFill>
                <a:effectLst>
                  <a:outerShdw blurRad="38100" dist="38100" dir="2700000" algn="tl">
                    <a:srgbClr val="000000"/>
                  </a:outerShdw>
                </a:effectLst>
                <a:latin typeface="Arial" charset="0"/>
                <a:cs typeface="Arial" charset="0"/>
              </a:rPr>
              <a:t>6 times the salt content of sea water</a:t>
            </a:r>
          </a:p>
          <a:p>
            <a:pPr algn="ctr" eaLnBrk="1" fontAlgn="base" hangingPunct="1">
              <a:defRPr/>
            </a:pPr>
            <a:r>
              <a:rPr lang="en-US" sz="3600">
                <a:solidFill>
                  <a:srgbClr val="E5E5FF"/>
                </a:solidFill>
                <a:effectLst>
                  <a:outerShdw blurRad="38100" dist="38100" dir="2700000" algn="tl">
                    <a:srgbClr val="000000"/>
                  </a:outerShdw>
                </a:effectLst>
                <a:latin typeface="Arial" charset="0"/>
                <a:cs typeface="Arial" charset="0"/>
              </a:rPr>
              <a:t>27% solids with 7% salt</a:t>
            </a:r>
          </a:p>
          <a:p>
            <a:pPr algn="ctr" eaLnBrk="1" fontAlgn="base" hangingPunct="1">
              <a:defRPr/>
            </a:pPr>
            <a:r>
              <a:rPr lang="en-US" sz="3600">
                <a:solidFill>
                  <a:srgbClr val="E5E5FF"/>
                </a:solidFill>
                <a:effectLst>
                  <a:outerShdw blurRad="38100" dist="38100" dir="2700000" algn="tl">
                    <a:srgbClr val="000000"/>
                  </a:outerShdw>
                </a:effectLst>
                <a:latin typeface="Arial" charset="0"/>
                <a:cs typeface="Arial" charset="0"/>
              </a:rPr>
              <a:t>Float effortlessly</a:t>
            </a:r>
          </a:p>
          <a:p>
            <a:pPr algn="ctr" eaLnBrk="1" fontAlgn="base" hangingPunct="1">
              <a:defRPr/>
            </a:pPr>
            <a:r>
              <a:rPr lang="en-US" sz="3600">
                <a:solidFill>
                  <a:srgbClr val="E5E5FF"/>
                </a:solidFill>
                <a:effectLst>
                  <a:outerShdw blurRad="38100" dist="38100" dir="2700000" algn="tl">
                    <a:srgbClr val="000000"/>
                  </a:outerShdw>
                </a:effectLst>
                <a:latin typeface="Arial" charset="0"/>
                <a:cs typeface="Arial" charset="0"/>
              </a:rPr>
              <a:t>No outlet</a:t>
            </a:r>
          </a:p>
        </p:txBody>
      </p:sp>
    </p:spTree>
    <p:extLst>
      <p:ext uri="{BB962C8B-B14F-4D97-AF65-F5344CB8AC3E}">
        <p14:creationId xmlns:p14="http://schemas.microsoft.com/office/powerpoint/2010/main" val="11125620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33126">
                                            <p:txEl>
                                              <p:pRg st="0" end="0"/>
                                            </p:txEl>
                                          </p:spTgt>
                                        </p:tgtEl>
                                        <p:attrNameLst>
                                          <p:attrName>style.visibility</p:attrName>
                                        </p:attrNameLst>
                                      </p:cBhvr>
                                      <p:to>
                                        <p:strVal val="visible"/>
                                      </p:to>
                                    </p:set>
                                    <p:animEffect transition="in" filter="wipe(down)">
                                      <p:cBhvr>
                                        <p:cTn id="7" dur="580">
                                          <p:stCondLst>
                                            <p:cond delay="0"/>
                                          </p:stCondLst>
                                        </p:cTn>
                                        <p:tgtEl>
                                          <p:spTgt spid="133126">
                                            <p:txEl>
                                              <p:pRg st="0" end="0"/>
                                            </p:txEl>
                                          </p:spTgt>
                                        </p:tgtEl>
                                      </p:cBhvr>
                                    </p:animEffect>
                                    <p:anim calcmode="lin" valueType="num">
                                      <p:cBhvr>
                                        <p:cTn id="8" dur="1822" tmFilter="0,0; 0.14,0.36; 0.43,0.73; 0.71,0.91; 1.0,1.0">
                                          <p:stCondLst>
                                            <p:cond delay="0"/>
                                          </p:stCondLst>
                                        </p:cTn>
                                        <p:tgtEl>
                                          <p:spTgt spid="13312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312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312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312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312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33126">
                                            <p:txEl>
                                              <p:pRg st="0" end="0"/>
                                            </p:txEl>
                                          </p:spTgt>
                                        </p:tgtEl>
                                      </p:cBhvr>
                                      <p:to x="100000" y="60000"/>
                                    </p:animScale>
                                    <p:animScale>
                                      <p:cBhvr>
                                        <p:cTn id="14" dur="166" decel="50000">
                                          <p:stCondLst>
                                            <p:cond delay="676"/>
                                          </p:stCondLst>
                                        </p:cTn>
                                        <p:tgtEl>
                                          <p:spTgt spid="133126">
                                            <p:txEl>
                                              <p:pRg st="0" end="0"/>
                                            </p:txEl>
                                          </p:spTgt>
                                        </p:tgtEl>
                                      </p:cBhvr>
                                      <p:to x="100000" y="100000"/>
                                    </p:animScale>
                                    <p:animScale>
                                      <p:cBhvr>
                                        <p:cTn id="15" dur="26">
                                          <p:stCondLst>
                                            <p:cond delay="1312"/>
                                          </p:stCondLst>
                                        </p:cTn>
                                        <p:tgtEl>
                                          <p:spTgt spid="133126">
                                            <p:txEl>
                                              <p:pRg st="0" end="0"/>
                                            </p:txEl>
                                          </p:spTgt>
                                        </p:tgtEl>
                                      </p:cBhvr>
                                      <p:to x="100000" y="80000"/>
                                    </p:animScale>
                                    <p:animScale>
                                      <p:cBhvr>
                                        <p:cTn id="16" dur="166" decel="50000">
                                          <p:stCondLst>
                                            <p:cond delay="1338"/>
                                          </p:stCondLst>
                                        </p:cTn>
                                        <p:tgtEl>
                                          <p:spTgt spid="133126">
                                            <p:txEl>
                                              <p:pRg st="0" end="0"/>
                                            </p:txEl>
                                          </p:spTgt>
                                        </p:tgtEl>
                                      </p:cBhvr>
                                      <p:to x="100000" y="100000"/>
                                    </p:animScale>
                                    <p:animScale>
                                      <p:cBhvr>
                                        <p:cTn id="17" dur="26">
                                          <p:stCondLst>
                                            <p:cond delay="1642"/>
                                          </p:stCondLst>
                                        </p:cTn>
                                        <p:tgtEl>
                                          <p:spTgt spid="133126">
                                            <p:txEl>
                                              <p:pRg st="0" end="0"/>
                                            </p:txEl>
                                          </p:spTgt>
                                        </p:tgtEl>
                                      </p:cBhvr>
                                      <p:to x="100000" y="90000"/>
                                    </p:animScale>
                                    <p:animScale>
                                      <p:cBhvr>
                                        <p:cTn id="18" dur="166" decel="50000">
                                          <p:stCondLst>
                                            <p:cond delay="1668"/>
                                          </p:stCondLst>
                                        </p:cTn>
                                        <p:tgtEl>
                                          <p:spTgt spid="133126">
                                            <p:txEl>
                                              <p:pRg st="0" end="0"/>
                                            </p:txEl>
                                          </p:spTgt>
                                        </p:tgtEl>
                                      </p:cBhvr>
                                      <p:to x="100000" y="100000"/>
                                    </p:animScale>
                                    <p:animScale>
                                      <p:cBhvr>
                                        <p:cTn id="19" dur="26">
                                          <p:stCondLst>
                                            <p:cond delay="1808"/>
                                          </p:stCondLst>
                                        </p:cTn>
                                        <p:tgtEl>
                                          <p:spTgt spid="133126">
                                            <p:txEl>
                                              <p:pRg st="0" end="0"/>
                                            </p:txEl>
                                          </p:spTgt>
                                        </p:tgtEl>
                                      </p:cBhvr>
                                      <p:to x="100000" y="95000"/>
                                    </p:animScale>
                                    <p:animScale>
                                      <p:cBhvr>
                                        <p:cTn id="20" dur="166" decel="50000">
                                          <p:stCondLst>
                                            <p:cond delay="1834"/>
                                          </p:stCondLst>
                                        </p:cTn>
                                        <p:tgtEl>
                                          <p:spTgt spid="133126">
                                            <p:txEl>
                                              <p:pRg st="0" end="0"/>
                                            </p:txEl>
                                          </p:spTgt>
                                        </p:tgtEl>
                                      </p:cBhvr>
                                      <p:to x="100000" y="100000"/>
                                    </p:animScale>
                                  </p:childTnLst>
                                </p:cTn>
                              </p:par>
                            </p:childTnLst>
                          </p:cTn>
                        </p:par>
                        <p:par>
                          <p:cTn id="21" fill="hold" nodeType="afterGroup">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133126">
                                            <p:txEl>
                                              <p:pRg st="1" end="1"/>
                                            </p:txEl>
                                          </p:spTgt>
                                        </p:tgtEl>
                                        <p:attrNameLst>
                                          <p:attrName>style.visibility</p:attrName>
                                        </p:attrNameLst>
                                      </p:cBhvr>
                                      <p:to>
                                        <p:strVal val="visible"/>
                                      </p:to>
                                    </p:set>
                                    <p:animEffect transition="in" filter="wipe(down)">
                                      <p:cBhvr>
                                        <p:cTn id="24" dur="580">
                                          <p:stCondLst>
                                            <p:cond delay="0"/>
                                          </p:stCondLst>
                                        </p:cTn>
                                        <p:tgtEl>
                                          <p:spTgt spid="133126">
                                            <p:txEl>
                                              <p:pRg st="1" end="1"/>
                                            </p:txEl>
                                          </p:spTgt>
                                        </p:tgtEl>
                                      </p:cBhvr>
                                    </p:animEffect>
                                    <p:anim calcmode="lin" valueType="num">
                                      <p:cBhvr>
                                        <p:cTn id="25" dur="1822" tmFilter="0,0; 0.14,0.36; 0.43,0.73; 0.71,0.91; 1.0,1.0">
                                          <p:stCondLst>
                                            <p:cond delay="0"/>
                                          </p:stCondLst>
                                        </p:cTn>
                                        <p:tgtEl>
                                          <p:spTgt spid="133126">
                                            <p:txEl>
                                              <p:pRg st="1" end="1"/>
                                            </p:txEl>
                                          </p:spTgt>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33126">
                                            <p:txEl>
                                              <p:pRg st="1" end="1"/>
                                            </p:txEl>
                                          </p:spTgt>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33126">
                                            <p:txEl>
                                              <p:pRg st="1" end="1"/>
                                            </p:txEl>
                                          </p:spTgt>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33126">
                                            <p:txEl>
                                              <p:pRg st="1" end="1"/>
                                            </p:txEl>
                                          </p:spTgt>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33126">
                                            <p:txEl>
                                              <p:pRg st="1" end="1"/>
                                            </p:txEl>
                                          </p:spTgt>
                                        </p:tgtEl>
                                        <p:attrNameLst>
                                          <p:attrName>ppt_y</p:attrName>
                                        </p:attrNameLst>
                                      </p:cBhvr>
                                      <p:tavLst>
                                        <p:tav tm="0" fmla="#ppt_y-sin(pi*$)/81">
                                          <p:val>
                                            <p:fltVal val="0"/>
                                          </p:val>
                                        </p:tav>
                                        <p:tav tm="100000">
                                          <p:val>
                                            <p:fltVal val="1"/>
                                          </p:val>
                                        </p:tav>
                                      </p:tavLst>
                                    </p:anim>
                                    <p:animScale>
                                      <p:cBhvr>
                                        <p:cTn id="30" dur="26">
                                          <p:stCondLst>
                                            <p:cond delay="650"/>
                                          </p:stCondLst>
                                        </p:cTn>
                                        <p:tgtEl>
                                          <p:spTgt spid="133126">
                                            <p:txEl>
                                              <p:pRg st="1" end="1"/>
                                            </p:txEl>
                                          </p:spTgt>
                                        </p:tgtEl>
                                      </p:cBhvr>
                                      <p:to x="100000" y="60000"/>
                                    </p:animScale>
                                    <p:animScale>
                                      <p:cBhvr>
                                        <p:cTn id="31" dur="166" decel="50000">
                                          <p:stCondLst>
                                            <p:cond delay="676"/>
                                          </p:stCondLst>
                                        </p:cTn>
                                        <p:tgtEl>
                                          <p:spTgt spid="133126">
                                            <p:txEl>
                                              <p:pRg st="1" end="1"/>
                                            </p:txEl>
                                          </p:spTgt>
                                        </p:tgtEl>
                                      </p:cBhvr>
                                      <p:to x="100000" y="100000"/>
                                    </p:animScale>
                                    <p:animScale>
                                      <p:cBhvr>
                                        <p:cTn id="32" dur="26">
                                          <p:stCondLst>
                                            <p:cond delay="1312"/>
                                          </p:stCondLst>
                                        </p:cTn>
                                        <p:tgtEl>
                                          <p:spTgt spid="133126">
                                            <p:txEl>
                                              <p:pRg st="1" end="1"/>
                                            </p:txEl>
                                          </p:spTgt>
                                        </p:tgtEl>
                                      </p:cBhvr>
                                      <p:to x="100000" y="80000"/>
                                    </p:animScale>
                                    <p:animScale>
                                      <p:cBhvr>
                                        <p:cTn id="33" dur="166" decel="50000">
                                          <p:stCondLst>
                                            <p:cond delay="1338"/>
                                          </p:stCondLst>
                                        </p:cTn>
                                        <p:tgtEl>
                                          <p:spTgt spid="133126">
                                            <p:txEl>
                                              <p:pRg st="1" end="1"/>
                                            </p:txEl>
                                          </p:spTgt>
                                        </p:tgtEl>
                                      </p:cBhvr>
                                      <p:to x="100000" y="100000"/>
                                    </p:animScale>
                                    <p:animScale>
                                      <p:cBhvr>
                                        <p:cTn id="34" dur="26">
                                          <p:stCondLst>
                                            <p:cond delay="1642"/>
                                          </p:stCondLst>
                                        </p:cTn>
                                        <p:tgtEl>
                                          <p:spTgt spid="133126">
                                            <p:txEl>
                                              <p:pRg st="1" end="1"/>
                                            </p:txEl>
                                          </p:spTgt>
                                        </p:tgtEl>
                                      </p:cBhvr>
                                      <p:to x="100000" y="90000"/>
                                    </p:animScale>
                                    <p:animScale>
                                      <p:cBhvr>
                                        <p:cTn id="35" dur="166" decel="50000">
                                          <p:stCondLst>
                                            <p:cond delay="1668"/>
                                          </p:stCondLst>
                                        </p:cTn>
                                        <p:tgtEl>
                                          <p:spTgt spid="133126">
                                            <p:txEl>
                                              <p:pRg st="1" end="1"/>
                                            </p:txEl>
                                          </p:spTgt>
                                        </p:tgtEl>
                                      </p:cBhvr>
                                      <p:to x="100000" y="100000"/>
                                    </p:animScale>
                                    <p:animScale>
                                      <p:cBhvr>
                                        <p:cTn id="36" dur="26">
                                          <p:stCondLst>
                                            <p:cond delay="1808"/>
                                          </p:stCondLst>
                                        </p:cTn>
                                        <p:tgtEl>
                                          <p:spTgt spid="133126">
                                            <p:txEl>
                                              <p:pRg st="1" end="1"/>
                                            </p:txEl>
                                          </p:spTgt>
                                        </p:tgtEl>
                                      </p:cBhvr>
                                      <p:to x="100000" y="95000"/>
                                    </p:animScale>
                                    <p:animScale>
                                      <p:cBhvr>
                                        <p:cTn id="37" dur="166" decel="50000">
                                          <p:stCondLst>
                                            <p:cond delay="1834"/>
                                          </p:stCondLst>
                                        </p:cTn>
                                        <p:tgtEl>
                                          <p:spTgt spid="133126">
                                            <p:txEl>
                                              <p:pRg st="1" end="1"/>
                                            </p:txEl>
                                          </p:spTgt>
                                        </p:tgtEl>
                                      </p:cBhvr>
                                      <p:to x="100000" y="100000"/>
                                    </p:animScale>
                                  </p:childTnLst>
                                </p:cTn>
                              </p:par>
                            </p:childTnLst>
                          </p:cTn>
                        </p:par>
                        <p:par>
                          <p:cTn id="38" fill="hold" nodeType="afterGroup">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133126">
                                            <p:txEl>
                                              <p:pRg st="2" end="2"/>
                                            </p:txEl>
                                          </p:spTgt>
                                        </p:tgtEl>
                                        <p:attrNameLst>
                                          <p:attrName>style.visibility</p:attrName>
                                        </p:attrNameLst>
                                      </p:cBhvr>
                                      <p:to>
                                        <p:strVal val="visible"/>
                                      </p:to>
                                    </p:set>
                                    <p:animEffect transition="in" filter="wipe(down)">
                                      <p:cBhvr>
                                        <p:cTn id="41" dur="580">
                                          <p:stCondLst>
                                            <p:cond delay="0"/>
                                          </p:stCondLst>
                                        </p:cTn>
                                        <p:tgtEl>
                                          <p:spTgt spid="133126">
                                            <p:txEl>
                                              <p:pRg st="2" end="2"/>
                                            </p:txEl>
                                          </p:spTgt>
                                        </p:tgtEl>
                                      </p:cBhvr>
                                    </p:animEffect>
                                    <p:anim calcmode="lin" valueType="num">
                                      <p:cBhvr>
                                        <p:cTn id="42" dur="1822" tmFilter="0,0; 0.14,0.36; 0.43,0.73; 0.71,0.91; 1.0,1.0">
                                          <p:stCondLst>
                                            <p:cond delay="0"/>
                                          </p:stCondLst>
                                        </p:cTn>
                                        <p:tgtEl>
                                          <p:spTgt spid="133126">
                                            <p:txEl>
                                              <p:pRg st="2" end="2"/>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33126">
                                            <p:txEl>
                                              <p:pRg st="2" end="2"/>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33126">
                                            <p:txEl>
                                              <p:pRg st="2" end="2"/>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33126">
                                            <p:txEl>
                                              <p:pRg st="2" end="2"/>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33126">
                                            <p:txEl>
                                              <p:pRg st="2" end="2"/>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133126">
                                            <p:txEl>
                                              <p:pRg st="2" end="2"/>
                                            </p:txEl>
                                          </p:spTgt>
                                        </p:tgtEl>
                                      </p:cBhvr>
                                      <p:to x="100000" y="60000"/>
                                    </p:animScale>
                                    <p:animScale>
                                      <p:cBhvr>
                                        <p:cTn id="48" dur="166" decel="50000">
                                          <p:stCondLst>
                                            <p:cond delay="676"/>
                                          </p:stCondLst>
                                        </p:cTn>
                                        <p:tgtEl>
                                          <p:spTgt spid="133126">
                                            <p:txEl>
                                              <p:pRg st="2" end="2"/>
                                            </p:txEl>
                                          </p:spTgt>
                                        </p:tgtEl>
                                      </p:cBhvr>
                                      <p:to x="100000" y="100000"/>
                                    </p:animScale>
                                    <p:animScale>
                                      <p:cBhvr>
                                        <p:cTn id="49" dur="26">
                                          <p:stCondLst>
                                            <p:cond delay="1312"/>
                                          </p:stCondLst>
                                        </p:cTn>
                                        <p:tgtEl>
                                          <p:spTgt spid="133126">
                                            <p:txEl>
                                              <p:pRg st="2" end="2"/>
                                            </p:txEl>
                                          </p:spTgt>
                                        </p:tgtEl>
                                      </p:cBhvr>
                                      <p:to x="100000" y="80000"/>
                                    </p:animScale>
                                    <p:animScale>
                                      <p:cBhvr>
                                        <p:cTn id="50" dur="166" decel="50000">
                                          <p:stCondLst>
                                            <p:cond delay="1338"/>
                                          </p:stCondLst>
                                        </p:cTn>
                                        <p:tgtEl>
                                          <p:spTgt spid="133126">
                                            <p:txEl>
                                              <p:pRg st="2" end="2"/>
                                            </p:txEl>
                                          </p:spTgt>
                                        </p:tgtEl>
                                      </p:cBhvr>
                                      <p:to x="100000" y="100000"/>
                                    </p:animScale>
                                    <p:animScale>
                                      <p:cBhvr>
                                        <p:cTn id="51" dur="26">
                                          <p:stCondLst>
                                            <p:cond delay="1642"/>
                                          </p:stCondLst>
                                        </p:cTn>
                                        <p:tgtEl>
                                          <p:spTgt spid="133126">
                                            <p:txEl>
                                              <p:pRg st="2" end="2"/>
                                            </p:txEl>
                                          </p:spTgt>
                                        </p:tgtEl>
                                      </p:cBhvr>
                                      <p:to x="100000" y="90000"/>
                                    </p:animScale>
                                    <p:animScale>
                                      <p:cBhvr>
                                        <p:cTn id="52" dur="166" decel="50000">
                                          <p:stCondLst>
                                            <p:cond delay="1668"/>
                                          </p:stCondLst>
                                        </p:cTn>
                                        <p:tgtEl>
                                          <p:spTgt spid="133126">
                                            <p:txEl>
                                              <p:pRg st="2" end="2"/>
                                            </p:txEl>
                                          </p:spTgt>
                                        </p:tgtEl>
                                      </p:cBhvr>
                                      <p:to x="100000" y="100000"/>
                                    </p:animScale>
                                    <p:animScale>
                                      <p:cBhvr>
                                        <p:cTn id="53" dur="26">
                                          <p:stCondLst>
                                            <p:cond delay="1808"/>
                                          </p:stCondLst>
                                        </p:cTn>
                                        <p:tgtEl>
                                          <p:spTgt spid="133126">
                                            <p:txEl>
                                              <p:pRg st="2" end="2"/>
                                            </p:txEl>
                                          </p:spTgt>
                                        </p:tgtEl>
                                      </p:cBhvr>
                                      <p:to x="100000" y="95000"/>
                                    </p:animScale>
                                    <p:animScale>
                                      <p:cBhvr>
                                        <p:cTn id="54" dur="166" decel="50000">
                                          <p:stCondLst>
                                            <p:cond delay="1834"/>
                                          </p:stCondLst>
                                        </p:cTn>
                                        <p:tgtEl>
                                          <p:spTgt spid="133126">
                                            <p:txEl>
                                              <p:pRg st="2" end="2"/>
                                            </p:txEl>
                                          </p:spTgt>
                                        </p:tgtEl>
                                      </p:cBhvr>
                                      <p:to x="100000" y="100000"/>
                                    </p:animScale>
                                  </p:childTnLst>
                                </p:cTn>
                              </p:par>
                            </p:childTnLst>
                          </p:cTn>
                        </p:par>
                        <p:par>
                          <p:cTn id="55" fill="hold" nodeType="afterGroup">
                            <p:stCondLst>
                              <p:cond delay="6000"/>
                            </p:stCondLst>
                            <p:childTnLst>
                              <p:par>
                                <p:cTn id="56" presetID="26" presetClass="entr" presetSubtype="0" fill="hold" grpId="0" nodeType="afterEffect">
                                  <p:stCondLst>
                                    <p:cond delay="0"/>
                                  </p:stCondLst>
                                  <p:childTnLst>
                                    <p:set>
                                      <p:cBhvr>
                                        <p:cTn id="57" dur="1" fill="hold">
                                          <p:stCondLst>
                                            <p:cond delay="0"/>
                                          </p:stCondLst>
                                        </p:cTn>
                                        <p:tgtEl>
                                          <p:spTgt spid="133126">
                                            <p:txEl>
                                              <p:pRg st="3" end="3"/>
                                            </p:txEl>
                                          </p:spTgt>
                                        </p:tgtEl>
                                        <p:attrNameLst>
                                          <p:attrName>style.visibility</p:attrName>
                                        </p:attrNameLst>
                                      </p:cBhvr>
                                      <p:to>
                                        <p:strVal val="visible"/>
                                      </p:to>
                                    </p:set>
                                    <p:animEffect transition="in" filter="wipe(down)">
                                      <p:cBhvr>
                                        <p:cTn id="58" dur="580">
                                          <p:stCondLst>
                                            <p:cond delay="0"/>
                                          </p:stCondLst>
                                        </p:cTn>
                                        <p:tgtEl>
                                          <p:spTgt spid="133126">
                                            <p:txEl>
                                              <p:pRg st="3" end="3"/>
                                            </p:txEl>
                                          </p:spTgt>
                                        </p:tgtEl>
                                      </p:cBhvr>
                                    </p:animEffect>
                                    <p:anim calcmode="lin" valueType="num">
                                      <p:cBhvr>
                                        <p:cTn id="59" dur="1822" tmFilter="0,0; 0.14,0.36; 0.43,0.73; 0.71,0.91; 1.0,1.0">
                                          <p:stCondLst>
                                            <p:cond delay="0"/>
                                          </p:stCondLst>
                                        </p:cTn>
                                        <p:tgtEl>
                                          <p:spTgt spid="133126">
                                            <p:txEl>
                                              <p:pRg st="3" end="3"/>
                                            </p:txEl>
                                          </p:spTgt>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33126">
                                            <p:txEl>
                                              <p:pRg st="3" end="3"/>
                                            </p:txEl>
                                          </p:spTgt>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33126">
                                            <p:txEl>
                                              <p:pRg st="3" end="3"/>
                                            </p:txEl>
                                          </p:spTgt>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33126">
                                            <p:txEl>
                                              <p:pRg st="3" end="3"/>
                                            </p:txEl>
                                          </p:spTgt>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33126">
                                            <p:txEl>
                                              <p:pRg st="3" end="3"/>
                                            </p:txEl>
                                          </p:spTgt>
                                        </p:tgtEl>
                                        <p:attrNameLst>
                                          <p:attrName>ppt_y</p:attrName>
                                        </p:attrNameLst>
                                      </p:cBhvr>
                                      <p:tavLst>
                                        <p:tav tm="0" fmla="#ppt_y-sin(pi*$)/81">
                                          <p:val>
                                            <p:fltVal val="0"/>
                                          </p:val>
                                        </p:tav>
                                        <p:tav tm="100000">
                                          <p:val>
                                            <p:fltVal val="1"/>
                                          </p:val>
                                        </p:tav>
                                      </p:tavLst>
                                    </p:anim>
                                    <p:animScale>
                                      <p:cBhvr>
                                        <p:cTn id="64" dur="26">
                                          <p:stCondLst>
                                            <p:cond delay="650"/>
                                          </p:stCondLst>
                                        </p:cTn>
                                        <p:tgtEl>
                                          <p:spTgt spid="133126">
                                            <p:txEl>
                                              <p:pRg st="3" end="3"/>
                                            </p:txEl>
                                          </p:spTgt>
                                        </p:tgtEl>
                                      </p:cBhvr>
                                      <p:to x="100000" y="60000"/>
                                    </p:animScale>
                                    <p:animScale>
                                      <p:cBhvr>
                                        <p:cTn id="65" dur="166" decel="50000">
                                          <p:stCondLst>
                                            <p:cond delay="676"/>
                                          </p:stCondLst>
                                        </p:cTn>
                                        <p:tgtEl>
                                          <p:spTgt spid="133126">
                                            <p:txEl>
                                              <p:pRg st="3" end="3"/>
                                            </p:txEl>
                                          </p:spTgt>
                                        </p:tgtEl>
                                      </p:cBhvr>
                                      <p:to x="100000" y="100000"/>
                                    </p:animScale>
                                    <p:animScale>
                                      <p:cBhvr>
                                        <p:cTn id="66" dur="26">
                                          <p:stCondLst>
                                            <p:cond delay="1312"/>
                                          </p:stCondLst>
                                        </p:cTn>
                                        <p:tgtEl>
                                          <p:spTgt spid="133126">
                                            <p:txEl>
                                              <p:pRg st="3" end="3"/>
                                            </p:txEl>
                                          </p:spTgt>
                                        </p:tgtEl>
                                      </p:cBhvr>
                                      <p:to x="100000" y="80000"/>
                                    </p:animScale>
                                    <p:animScale>
                                      <p:cBhvr>
                                        <p:cTn id="67" dur="166" decel="50000">
                                          <p:stCondLst>
                                            <p:cond delay="1338"/>
                                          </p:stCondLst>
                                        </p:cTn>
                                        <p:tgtEl>
                                          <p:spTgt spid="133126">
                                            <p:txEl>
                                              <p:pRg st="3" end="3"/>
                                            </p:txEl>
                                          </p:spTgt>
                                        </p:tgtEl>
                                      </p:cBhvr>
                                      <p:to x="100000" y="100000"/>
                                    </p:animScale>
                                    <p:animScale>
                                      <p:cBhvr>
                                        <p:cTn id="68" dur="26">
                                          <p:stCondLst>
                                            <p:cond delay="1642"/>
                                          </p:stCondLst>
                                        </p:cTn>
                                        <p:tgtEl>
                                          <p:spTgt spid="133126">
                                            <p:txEl>
                                              <p:pRg st="3" end="3"/>
                                            </p:txEl>
                                          </p:spTgt>
                                        </p:tgtEl>
                                      </p:cBhvr>
                                      <p:to x="100000" y="90000"/>
                                    </p:animScale>
                                    <p:animScale>
                                      <p:cBhvr>
                                        <p:cTn id="69" dur="166" decel="50000">
                                          <p:stCondLst>
                                            <p:cond delay="1668"/>
                                          </p:stCondLst>
                                        </p:cTn>
                                        <p:tgtEl>
                                          <p:spTgt spid="133126">
                                            <p:txEl>
                                              <p:pRg st="3" end="3"/>
                                            </p:txEl>
                                          </p:spTgt>
                                        </p:tgtEl>
                                      </p:cBhvr>
                                      <p:to x="100000" y="100000"/>
                                    </p:animScale>
                                    <p:animScale>
                                      <p:cBhvr>
                                        <p:cTn id="70" dur="26">
                                          <p:stCondLst>
                                            <p:cond delay="1808"/>
                                          </p:stCondLst>
                                        </p:cTn>
                                        <p:tgtEl>
                                          <p:spTgt spid="133126">
                                            <p:txEl>
                                              <p:pRg st="3" end="3"/>
                                            </p:txEl>
                                          </p:spTgt>
                                        </p:tgtEl>
                                      </p:cBhvr>
                                      <p:to x="100000" y="95000"/>
                                    </p:animScale>
                                    <p:animScale>
                                      <p:cBhvr>
                                        <p:cTn id="71" dur="166" decel="50000">
                                          <p:stCondLst>
                                            <p:cond delay="1834"/>
                                          </p:stCondLst>
                                        </p:cTn>
                                        <p:tgtEl>
                                          <p:spTgt spid="133126">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6"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028" descr="DSC006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0274" name="Rectangle 1026"/>
          <p:cNvSpPr>
            <a:spLocks noGrp="1" noRot="1" noChangeArrowheads="1"/>
          </p:cNvSpPr>
          <p:nvPr>
            <p:ph type="title"/>
          </p:nvPr>
        </p:nvSpPr>
        <p:spPr>
          <a:xfrm>
            <a:off x="457200" y="152400"/>
            <a:ext cx="8229600" cy="1143000"/>
          </a:xfrm>
          <a:effectLst>
            <a:outerShdw blurRad="63500" dist="35921" dir="2700000" algn="ctr" rotWithShape="0">
              <a:schemeClr val="tx1">
                <a:alpha val="74998"/>
              </a:schemeClr>
            </a:outerShdw>
          </a:effectLst>
        </p:spPr>
        <p:txBody>
          <a:bodyPr/>
          <a:lstStyle/>
          <a:p>
            <a:pPr eaLnBrk="1" hangingPunct="1">
              <a:defRPr/>
            </a:pPr>
            <a:r>
              <a:rPr lang="en-US" sz="5400">
                <a:solidFill>
                  <a:schemeClr val="bg2"/>
                </a:solidFill>
                <a:effectLst/>
                <a:latin typeface="Arial" charset="0"/>
                <a:ea typeface="ＭＳ Ｐゴシック" charset="0"/>
                <a:cs typeface="ＭＳ Ｐゴシック" charset="0"/>
              </a:rPr>
              <a:t>I enjoyed it too!</a:t>
            </a:r>
            <a:endParaRPr lang="en-US" sz="5400">
              <a:solidFill>
                <a:schemeClr val="bg2"/>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211624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Dead Sea Mud</a:t>
            </a:r>
          </a:p>
        </p:txBody>
      </p:sp>
      <p:pic>
        <p:nvPicPr>
          <p:cNvPr id="67586" name="Picture 4" descr="mudmenI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3238" y="1219200"/>
            <a:ext cx="3840162"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075" name="Rectangle 3"/>
          <p:cNvSpPr>
            <a:spLocks noGrp="1" noChangeArrowheads="1"/>
          </p:cNvSpPr>
          <p:nvPr>
            <p:ph type="body" idx="1"/>
          </p:nvPr>
        </p:nvSpPr>
        <p:spPr>
          <a:xfrm>
            <a:off x="0" y="5943600"/>
            <a:ext cx="4953000" cy="685800"/>
          </a:xfrm>
        </p:spPr>
        <p:txBody>
          <a:bodyPr/>
          <a:lstStyle/>
          <a:p>
            <a:pPr eaLnBrk="1" hangingPunct="1">
              <a:defRPr/>
            </a:pPr>
            <a:r>
              <a:rPr lang="en-US" sz="2800">
                <a:latin typeface="Arial" charset="0"/>
                <a:ea typeface="ＭＳ Ｐゴシック" charset="0"/>
                <a:cs typeface="ＭＳ Ｐゴシック" charset="0"/>
              </a:rPr>
              <a:t>Great for the skin (they say)</a:t>
            </a:r>
          </a:p>
        </p:txBody>
      </p:sp>
      <p:pic>
        <p:nvPicPr>
          <p:cNvPr id="131077" name="Picture 5" descr="deadseamudm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0" y="1295400"/>
            <a:ext cx="3373438" cy="458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078" name="Rectangle 6"/>
          <p:cNvSpPr>
            <a:spLocks noChangeArrowheads="1"/>
          </p:cNvSpPr>
          <p:nvPr/>
        </p:nvSpPr>
        <p:spPr bwMode="auto">
          <a:xfrm>
            <a:off x="4876800" y="5943600"/>
            <a:ext cx="4953000" cy="685800"/>
          </a:xfrm>
          <a:prstGeom prst="rect">
            <a:avLst/>
          </a:prstGeom>
          <a:noFill/>
          <a:ln w="9525">
            <a:noFill/>
            <a:miter lim="800000"/>
            <a:headEnd/>
            <a:tailEnd/>
          </a:ln>
          <a:effectLst/>
        </p:spPr>
        <p:txBody>
          <a:bodyPr/>
          <a:lstStyle/>
          <a:p>
            <a:pPr marL="342900" indent="-342900" eaLnBrk="1" fontAlgn="base" hangingPunct="1">
              <a:spcBef>
                <a:spcPct val="20000"/>
              </a:spcBef>
              <a:buClr>
                <a:srgbClr val="FFCC00"/>
              </a:buClr>
              <a:buSzPct val="70000"/>
              <a:buFont typeface="Wingdings" charset="0"/>
              <a:buChar char="n"/>
              <a:defRPr/>
            </a:pPr>
            <a:r>
              <a:rPr lang="en-US" sz="2800" dirty="0">
                <a:solidFill>
                  <a:srgbClr val="FFFFFF"/>
                </a:solidFill>
                <a:effectLst>
                  <a:outerShdw blurRad="38100" dist="38100" dir="2700000" algn="tl">
                    <a:srgbClr val="000000"/>
                  </a:outerShdw>
                </a:effectLst>
                <a:latin typeface="Arial" charset="0"/>
                <a:cs typeface="Arial" charset="0"/>
              </a:rPr>
              <a:t>You can</a:t>
            </a:r>
            <a:r>
              <a:rPr lang="fr-FR" altLang="ja-JP" sz="2800" dirty="0">
                <a:solidFill>
                  <a:srgbClr val="FFFFFF"/>
                </a:solidFill>
                <a:effectLst>
                  <a:outerShdw blurRad="38100" dist="38100" dir="2700000" algn="tl">
                    <a:srgbClr val="000000"/>
                  </a:outerShdw>
                </a:effectLst>
                <a:latin typeface="Arial" charset="0"/>
                <a:cs typeface="Arial" charset="0"/>
              </a:rPr>
              <a:t>'</a:t>
            </a:r>
            <a:r>
              <a:rPr lang="en-US" sz="2800" dirty="0">
                <a:solidFill>
                  <a:srgbClr val="FFFFFF"/>
                </a:solidFill>
                <a:effectLst>
                  <a:outerShdw blurRad="38100" dist="38100" dir="2700000" algn="tl">
                    <a:srgbClr val="000000"/>
                  </a:outerShdw>
                </a:effectLst>
                <a:latin typeface="Arial" charset="0"/>
                <a:cs typeface="Arial" charset="0"/>
              </a:rPr>
              <a:t>t get too much</a:t>
            </a:r>
          </a:p>
        </p:txBody>
      </p:sp>
    </p:spTree>
    <p:extLst>
      <p:ext uri="{BB962C8B-B14F-4D97-AF65-F5344CB8AC3E}">
        <p14:creationId xmlns:p14="http://schemas.microsoft.com/office/powerpoint/2010/main" val="3283092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31077"/>
                                        </p:tgtEl>
                                        <p:attrNameLst>
                                          <p:attrName>style.visibility</p:attrName>
                                        </p:attrNameLst>
                                      </p:cBhvr>
                                      <p:to>
                                        <p:strVal val="visible"/>
                                      </p:to>
                                    </p:set>
                                    <p:anim calcmode="lin" valueType="num">
                                      <p:cBhvr>
                                        <p:cTn id="7" dur="1000" fill="hold"/>
                                        <p:tgtEl>
                                          <p:spTgt spid="131077"/>
                                        </p:tgtEl>
                                        <p:attrNameLst>
                                          <p:attrName>ppt_w</p:attrName>
                                        </p:attrNameLst>
                                      </p:cBhvr>
                                      <p:tavLst>
                                        <p:tav tm="0">
                                          <p:val>
                                            <p:fltVal val="0"/>
                                          </p:val>
                                        </p:tav>
                                        <p:tav tm="100000">
                                          <p:val>
                                            <p:strVal val="#ppt_w"/>
                                          </p:val>
                                        </p:tav>
                                      </p:tavLst>
                                    </p:anim>
                                    <p:anim calcmode="lin" valueType="num">
                                      <p:cBhvr>
                                        <p:cTn id="8" dur="1000" fill="hold"/>
                                        <p:tgtEl>
                                          <p:spTgt spid="131077"/>
                                        </p:tgtEl>
                                        <p:attrNameLst>
                                          <p:attrName>ppt_h</p:attrName>
                                        </p:attrNameLst>
                                      </p:cBhvr>
                                      <p:tavLst>
                                        <p:tav tm="0">
                                          <p:val>
                                            <p:fltVal val="0"/>
                                          </p:val>
                                        </p:tav>
                                        <p:tav tm="100000">
                                          <p:val>
                                            <p:strVal val="#ppt_h"/>
                                          </p:val>
                                        </p:tav>
                                      </p:tavLst>
                                    </p:anim>
                                    <p:anim calcmode="lin" valueType="num">
                                      <p:cBhvr>
                                        <p:cTn id="9" dur="1000" fill="hold"/>
                                        <p:tgtEl>
                                          <p:spTgt spid="131077"/>
                                        </p:tgtEl>
                                        <p:attrNameLst>
                                          <p:attrName>style.rotation</p:attrName>
                                        </p:attrNameLst>
                                      </p:cBhvr>
                                      <p:tavLst>
                                        <p:tav tm="0">
                                          <p:val>
                                            <p:fltVal val="90"/>
                                          </p:val>
                                        </p:tav>
                                        <p:tav tm="100000">
                                          <p:val>
                                            <p:fltVal val="0"/>
                                          </p:val>
                                        </p:tav>
                                      </p:tavLst>
                                    </p:anim>
                                    <p:animEffect transition="in" filter="fade">
                                      <p:cBhvr>
                                        <p:cTn id="10" dur="1000"/>
                                        <p:tgtEl>
                                          <p:spTgt spid="131077"/>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131078"/>
                                        </p:tgtEl>
                                        <p:attrNameLst>
                                          <p:attrName>style.visibility</p:attrName>
                                        </p:attrNameLst>
                                      </p:cBhvr>
                                      <p:to>
                                        <p:strVal val="visible"/>
                                      </p:to>
                                    </p:set>
                                    <p:anim calcmode="lin" valueType="num">
                                      <p:cBhvr>
                                        <p:cTn id="13" dur="1000" fill="hold"/>
                                        <p:tgtEl>
                                          <p:spTgt spid="131078"/>
                                        </p:tgtEl>
                                        <p:attrNameLst>
                                          <p:attrName>ppt_w</p:attrName>
                                        </p:attrNameLst>
                                      </p:cBhvr>
                                      <p:tavLst>
                                        <p:tav tm="0">
                                          <p:val>
                                            <p:fltVal val="0"/>
                                          </p:val>
                                        </p:tav>
                                        <p:tav tm="100000">
                                          <p:val>
                                            <p:strVal val="#ppt_w"/>
                                          </p:val>
                                        </p:tav>
                                      </p:tavLst>
                                    </p:anim>
                                    <p:anim calcmode="lin" valueType="num">
                                      <p:cBhvr>
                                        <p:cTn id="14" dur="1000" fill="hold"/>
                                        <p:tgtEl>
                                          <p:spTgt spid="131078"/>
                                        </p:tgtEl>
                                        <p:attrNameLst>
                                          <p:attrName>ppt_h</p:attrName>
                                        </p:attrNameLst>
                                      </p:cBhvr>
                                      <p:tavLst>
                                        <p:tav tm="0">
                                          <p:val>
                                            <p:fltVal val="0"/>
                                          </p:val>
                                        </p:tav>
                                        <p:tav tm="100000">
                                          <p:val>
                                            <p:strVal val="#ppt_h"/>
                                          </p:val>
                                        </p:tav>
                                      </p:tavLst>
                                    </p:anim>
                                    <p:anim calcmode="lin" valueType="num">
                                      <p:cBhvr>
                                        <p:cTn id="15" dur="1000" fill="hold"/>
                                        <p:tgtEl>
                                          <p:spTgt spid="131078"/>
                                        </p:tgtEl>
                                        <p:attrNameLst>
                                          <p:attrName>style.rotation</p:attrName>
                                        </p:attrNameLst>
                                      </p:cBhvr>
                                      <p:tavLst>
                                        <p:tav tm="0">
                                          <p:val>
                                            <p:fltVal val="90"/>
                                          </p:val>
                                        </p:tav>
                                        <p:tav tm="100000">
                                          <p:val>
                                            <p:fltVal val="0"/>
                                          </p:val>
                                        </p:tav>
                                      </p:tavLst>
                                    </p:anim>
                                    <p:animEffect transition="in" filter="fade">
                                      <p:cBhvr>
                                        <p:cTn id="16" dur="1000"/>
                                        <p:tgtEl>
                                          <p:spTgt spid="131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7" descr="DSC0062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3106" name="Rectangle 2"/>
          <p:cNvSpPr>
            <a:spLocks noGrp="1" noRot="1" noChangeArrowheads="1"/>
          </p:cNvSpPr>
          <p:nvPr>
            <p:ph type="title"/>
          </p:nvPr>
        </p:nvSpPr>
        <p:spPr>
          <a:xfrm>
            <a:off x="0" y="3200400"/>
            <a:ext cx="9144000" cy="1143000"/>
          </a:xfrm>
        </p:spPr>
        <p:txBody>
          <a:bodyPr/>
          <a:lstStyle/>
          <a:p>
            <a:pPr eaLnBrk="1" hangingPunct="1">
              <a:defRPr/>
            </a:pPr>
            <a:r>
              <a:rPr lang="en-US">
                <a:latin typeface="Arial" charset="0"/>
                <a:ea typeface="ＭＳ Ｐゴシック" charset="0"/>
                <a:cs typeface="ＭＳ Ｐゴシック" charset="0"/>
              </a:rPr>
              <a:t>Rick, Randall, Tim</a:t>
            </a:r>
          </a:p>
        </p:txBody>
      </p:sp>
    </p:spTree>
    <p:extLst>
      <p:ext uri="{BB962C8B-B14F-4D97-AF65-F5344CB8AC3E}">
        <p14:creationId xmlns:p14="http://schemas.microsoft.com/office/powerpoint/2010/main" val="1683829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5" descr="DSC0062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5155" name="Rectangle 3"/>
          <p:cNvSpPr>
            <a:spLocks noGrp="1" noRot="1" noChangeArrowheads="1"/>
          </p:cNvSpPr>
          <p:nvPr>
            <p:ph type="title"/>
          </p:nvPr>
        </p:nvSpPr>
        <p:spPr>
          <a:xfrm>
            <a:off x="0" y="304800"/>
            <a:ext cx="2971800" cy="2057400"/>
          </a:xfrm>
          <a:solidFill>
            <a:schemeClr val="bg2"/>
          </a:solidFill>
        </p:spPr>
        <p:txBody>
          <a:bodyPr/>
          <a:lstStyle/>
          <a:p>
            <a:pPr eaLnBrk="1" hangingPunct="1">
              <a:defRPr/>
            </a:pPr>
            <a:r>
              <a:rPr lang="en-US" sz="3600">
                <a:latin typeface="Arial" charset="0"/>
                <a:ea typeface="ＭＳ Ｐゴシック" charset="0"/>
                <a:cs typeface="ＭＳ Ｐゴシック" charset="0"/>
              </a:rPr>
              <a:t>Stings the skin but feels great!</a:t>
            </a:r>
          </a:p>
        </p:txBody>
      </p:sp>
    </p:spTree>
    <p:extLst>
      <p:ext uri="{BB962C8B-B14F-4D97-AF65-F5344CB8AC3E}">
        <p14:creationId xmlns:p14="http://schemas.microsoft.com/office/powerpoint/2010/main" val="31973726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4" descr="DSC0062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02" name="Rectangle 2"/>
          <p:cNvSpPr>
            <a:spLocks noGrp="1" noRot="1" noChangeArrowheads="1"/>
          </p:cNvSpPr>
          <p:nvPr>
            <p:ph type="title"/>
          </p:nvPr>
        </p:nvSpPr>
        <p:spPr>
          <a:xfrm>
            <a:off x="228600" y="5410200"/>
            <a:ext cx="4114800" cy="1143000"/>
          </a:xfrm>
        </p:spPr>
        <p:txBody>
          <a:bodyPr/>
          <a:lstStyle/>
          <a:p>
            <a:pPr algn="l" eaLnBrk="1" hangingPunct="1">
              <a:defRPr/>
            </a:pPr>
            <a:r>
              <a:rPr lang="en-US">
                <a:latin typeface="Arial" charset="0"/>
                <a:ea typeface="ＭＳ Ｐゴシック" charset="0"/>
                <a:cs typeface="ＭＳ Ｐゴシック" charset="0"/>
              </a:rPr>
              <a:t>Pure Pleasure!?</a:t>
            </a:r>
          </a:p>
        </p:txBody>
      </p:sp>
    </p:spTree>
    <p:extLst>
      <p:ext uri="{BB962C8B-B14F-4D97-AF65-F5344CB8AC3E}">
        <p14:creationId xmlns:p14="http://schemas.microsoft.com/office/powerpoint/2010/main" val="25872331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Rectangle 3"/>
          <p:cNvSpPr>
            <a:spLocks noGrp="1" noChangeArrowheads="1"/>
          </p:cNvSpPr>
          <p:nvPr>
            <p:ph type="body" idx="1"/>
          </p:nvPr>
        </p:nvSpPr>
        <p:spPr>
          <a:xfrm>
            <a:off x="152400" y="609600"/>
            <a:ext cx="4419600" cy="6248400"/>
          </a:xfrm>
        </p:spPr>
        <p:txBody>
          <a:bodyPr/>
          <a:lstStyle/>
          <a:p>
            <a:pPr eaLnBrk="1" hangingPunct="1">
              <a:defRPr/>
            </a:pPr>
            <a:r>
              <a:rPr lang="en-US" b="1">
                <a:latin typeface="Arial" charset="0"/>
                <a:ea typeface="ＭＳ Ｐゴシック" charset="0"/>
                <a:cs typeface="ＭＳ Ｐゴシック" charset="0"/>
              </a:rPr>
              <a:t>Seven scrolls were found (1947) and quickly published</a:t>
            </a:r>
          </a:p>
        </p:txBody>
      </p:sp>
      <p:pic>
        <p:nvPicPr>
          <p:cNvPr id="75778" name="Picture 4" descr="Community Ru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91075" y="1905000"/>
            <a:ext cx="4352925"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5650" name="Rectangle 2"/>
          <p:cNvSpPr>
            <a:spLocks noGrp="1" noRot="1" noChangeArrowheads="1"/>
          </p:cNvSpPr>
          <p:nvPr>
            <p:ph type="title"/>
          </p:nvPr>
        </p:nvSpPr>
        <p:spPr>
          <a:xfrm>
            <a:off x="4495800" y="274638"/>
            <a:ext cx="4648200" cy="1706562"/>
          </a:xfrm>
        </p:spPr>
        <p:txBody>
          <a:bodyPr/>
          <a:lstStyle/>
          <a:p>
            <a:pPr eaLnBrk="1" hangingPunct="1">
              <a:defRPr/>
            </a:pPr>
            <a:r>
              <a:rPr lang="en-US" sz="4000">
                <a:latin typeface="Arial" charset="0"/>
                <a:ea typeface="ＭＳ Ｐゴシック" charset="0"/>
                <a:cs typeface="ＭＳ Ｐゴシック" charset="0"/>
              </a:rPr>
              <a:t>History of the Dead Sea Scrolls</a:t>
            </a:r>
          </a:p>
        </p:txBody>
      </p:sp>
      <p:sp>
        <p:nvSpPr>
          <p:cNvPr id="6" name="Text Box 5"/>
          <p:cNvSpPr txBox="1">
            <a:spLocks noChangeArrowheads="1"/>
          </p:cNvSpPr>
          <p:nvPr/>
        </p:nvSpPr>
        <p:spPr bwMode="auto">
          <a:xfrm>
            <a:off x="8458200" y="0"/>
            <a:ext cx="527007" cy="461665"/>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defRPr/>
            </a:pPr>
            <a:r>
              <a:rPr lang="en-US" sz="2400" dirty="0">
                <a:effectLst>
                  <a:outerShdw blurRad="38100" dist="38100" dir="2700000" algn="tl">
                    <a:srgbClr val="000000"/>
                  </a:outerShdw>
                </a:effectLst>
                <a:latin typeface="Arial" charset="0"/>
                <a:cs typeface="Arial" charset="0"/>
              </a:rPr>
              <a:t>71</a:t>
            </a:r>
          </a:p>
        </p:txBody>
      </p:sp>
    </p:spTree>
    <p:extLst>
      <p:ext uri="{BB962C8B-B14F-4D97-AF65-F5344CB8AC3E}">
        <p14:creationId xmlns:p14="http://schemas.microsoft.com/office/powerpoint/2010/main" val="592579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55651">
                                            <p:txEl>
                                              <p:pRg st="0" end="0"/>
                                            </p:txEl>
                                          </p:spTgt>
                                        </p:tgtEl>
                                        <p:attrNameLst>
                                          <p:attrName>style.visibility</p:attrName>
                                        </p:attrNameLst>
                                      </p:cBhvr>
                                      <p:to>
                                        <p:strVal val="visible"/>
                                      </p:to>
                                    </p:set>
                                    <p:anim calcmode="lin" valueType="num">
                                      <p:cBhvr>
                                        <p:cTn id="7" dur="1000" fill="hold"/>
                                        <p:tgtEl>
                                          <p:spTgt spid="15565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5565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5565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565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rrowheads="1"/>
          </p:cNvSpPr>
          <p:nvPr>
            <p:ph type="title"/>
          </p:nvPr>
        </p:nvSpPr>
        <p:spPr>
          <a:xfrm>
            <a:off x="4495800" y="274638"/>
            <a:ext cx="4648200" cy="1706562"/>
          </a:xfrm>
        </p:spPr>
        <p:txBody>
          <a:bodyPr/>
          <a:lstStyle/>
          <a:p>
            <a:pPr eaLnBrk="1" hangingPunct="1">
              <a:defRPr/>
            </a:pPr>
            <a:r>
              <a:rPr lang="en-US" sz="4000">
                <a:latin typeface="Arial" charset="0"/>
                <a:ea typeface="ＭＳ Ｐゴシック" charset="0"/>
                <a:cs typeface="ＭＳ Ｐゴシック" charset="0"/>
              </a:rPr>
              <a:t>History of the Dead Sea Scrolls</a:t>
            </a:r>
          </a:p>
        </p:txBody>
      </p:sp>
      <p:pic>
        <p:nvPicPr>
          <p:cNvPr id="77826" name="Picture 4" descr="Community Ru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91075" y="1905000"/>
            <a:ext cx="4352925"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301" name="Text Box 5"/>
          <p:cNvSpPr txBox="1">
            <a:spLocks noChangeArrowheads="1"/>
          </p:cNvSpPr>
          <p:nvPr/>
        </p:nvSpPr>
        <p:spPr bwMode="auto">
          <a:xfrm>
            <a:off x="8458200" y="0"/>
            <a:ext cx="527007" cy="461665"/>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defRPr/>
            </a:pPr>
            <a:r>
              <a:rPr lang="en-US" sz="2400" dirty="0">
                <a:effectLst>
                  <a:outerShdw blurRad="38100" dist="38100" dir="2700000" algn="tl">
                    <a:srgbClr val="000000"/>
                  </a:outerShdw>
                </a:effectLst>
                <a:latin typeface="Arial" charset="0"/>
                <a:cs typeface="Arial" charset="0"/>
              </a:rPr>
              <a:t>71</a:t>
            </a:r>
          </a:p>
        </p:txBody>
      </p:sp>
      <p:grpSp>
        <p:nvGrpSpPr>
          <p:cNvPr id="2" name="Group 9"/>
          <p:cNvGrpSpPr>
            <a:grpSpLocks/>
          </p:cNvGrpSpPr>
          <p:nvPr/>
        </p:nvGrpSpPr>
        <p:grpSpPr bwMode="auto">
          <a:xfrm>
            <a:off x="4343400" y="2590800"/>
            <a:ext cx="3429000" cy="4267200"/>
            <a:chOff x="2736" y="1632"/>
            <a:chExt cx="2160" cy="2688"/>
          </a:xfrm>
        </p:grpSpPr>
        <p:pic>
          <p:nvPicPr>
            <p:cNvPr id="77830" name="Picture 6" descr="Bar Kochba Lett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36" y="1632"/>
              <a:ext cx="1824" cy="2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303" name="Line 7"/>
            <p:cNvSpPr>
              <a:spLocks noChangeShapeType="1"/>
            </p:cNvSpPr>
            <p:nvPr/>
          </p:nvSpPr>
          <p:spPr bwMode="auto">
            <a:xfrm>
              <a:off x="4512" y="3408"/>
              <a:ext cx="384" cy="0"/>
            </a:xfrm>
            <a:prstGeom prst="line">
              <a:avLst/>
            </a:prstGeom>
            <a:noFill/>
            <a:ln w="38100">
              <a:solidFill>
                <a:srgbClr val="FF0000"/>
              </a:solidFill>
              <a:round/>
              <a:headEnd/>
              <a:tailEnd type="triangle" w="med" len="med"/>
            </a:ln>
            <a:effectLst/>
          </p:spPr>
          <p:txBody>
            <a:bodyPr anchor="ctr"/>
            <a:lstStyle/>
            <a:p>
              <a:pPr>
                <a:defRPr/>
              </a:pPr>
              <a:endParaRPr lang="en-US">
                <a:effectLst>
                  <a:outerShdw blurRad="38100" dist="38100" dir="2700000" algn="tl">
                    <a:srgbClr val="000000">
                      <a:alpha val="43137"/>
                    </a:srgbClr>
                  </a:outerShdw>
                </a:effectLst>
                <a:latin typeface="Garamond" pitchFamily="-112" charset="0"/>
                <a:ea typeface="+mn-ea"/>
                <a:cs typeface="+mn-cs"/>
              </a:endParaRPr>
            </a:p>
          </p:txBody>
        </p:sp>
      </p:grpSp>
      <p:sp>
        <p:nvSpPr>
          <p:cNvPr id="183306" name="Rectangle 10"/>
          <p:cNvSpPr>
            <a:spLocks noChangeArrowheads="1"/>
          </p:cNvSpPr>
          <p:nvPr/>
        </p:nvSpPr>
        <p:spPr bwMode="auto">
          <a:xfrm>
            <a:off x="0" y="609600"/>
            <a:ext cx="4419600" cy="6248400"/>
          </a:xfrm>
          <a:prstGeom prst="rect">
            <a:avLst/>
          </a:prstGeom>
          <a:noFill/>
          <a:ln w="9525">
            <a:noFill/>
            <a:miter lim="800000"/>
            <a:headEnd/>
            <a:tailEnd/>
          </a:ln>
          <a:effectLst/>
        </p:spPr>
        <p:txBody>
          <a:bodyPr/>
          <a:lstStyle/>
          <a:p>
            <a:pPr marL="342900" indent="-342900" algn="l">
              <a:spcBef>
                <a:spcPct val="20000"/>
              </a:spcBef>
              <a:buClr>
                <a:schemeClr val="hlink"/>
              </a:buClr>
              <a:buSzPct val="70000"/>
              <a:buFont typeface="Wingdings" charset="0"/>
              <a:buChar char="n"/>
              <a:defRPr/>
            </a:pPr>
            <a:r>
              <a:rPr lang="en-US" sz="3200" dirty="0">
                <a:solidFill>
                  <a:schemeClr val="tx1"/>
                </a:solidFill>
                <a:effectLst>
                  <a:outerShdw blurRad="38100" dist="38100" dir="2700000" algn="tl">
                    <a:srgbClr val="000000"/>
                  </a:outerShdw>
                </a:effectLst>
                <a:latin typeface="Arial"/>
                <a:cs typeface="Arial"/>
              </a:rPr>
              <a:t>Seven scrolls were found (1947) and quickly published</a:t>
            </a:r>
          </a:p>
          <a:p>
            <a:pPr marL="342900" indent="-342900" algn="l">
              <a:spcBef>
                <a:spcPct val="20000"/>
              </a:spcBef>
              <a:buClr>
                <a:schemeClr val="hlink"/>
              </a:buClr>
              <a:buSzPct val="70000"/>
              <a:buFont typeface="Wingdings" charset="0"/>
              <a:buChar char="n"/>
              <a:defRPr/>
            </a:pPr>
            <a:r>
              <a:rPr lang="en-US" sz="3200" dirty="0">
                <a:solidFill>
                  <a:schemeClr val="tx1"/>
                </a:solidFill>
                <a:effectLst>
                  <a:outerShdw blurRad="38100" dist="38100" dir="2700000" algn="tl">
                    <a:srgbClr val="000000"/>
                  </a:outerShdw>
                </a:effectLst>
                <a:latin typeface="Arial"/>
                <a:cs typeface="Arial"/>
              </a:rPr>
              <a:t>Bar </a:t>
            </a:r>
            <a:r>
              <a:rPr lang="en-US" sz="3200" dirty="0" err="1">
                <a:solidFill>
                  <a:schemeClr val="tx1"/>
                </a:solidFill>
                <a:effectLst>
                  <a:outerShdw blurRad="38100" dist="38100" dir="2700000" algn="tl">
                    <a:srgbClr val="000000"/>
                  </a:outerShdw>
                </a:effectLst>
                <a:latin typeface="Arial"/>
                <a:cs typeface="Arial"/>
              </a:rPr>
              <a:t>Kochba</a:t>
            </a:r>
            <a:r>
              <a:rPr lang="en-US" sz="3200" dirty="0">
                <a:solidFill>
                  <a:schemeClr val="tx1"/>
                </a:solidFill>
                <a:effectLst>
                  <a:outerShdw blurRad="38100" dist="38100" dir="2700000" algn="tl">
                    <a:srgbClr val="000000"/>
                  </a:outerShdw>
                </a:effectLst>
                <a:latin typeface="Arial"/>
                <a:cs typeface="Arial"/>
              </a:rPr>
              <a:t> letters (1952, 1960-61)</a:t>
            </a:r>
          </a:p>
          <a:p>
            <a:pPr marL="342900" indent="-342900" algn="l">
              <a:spcBef>
                <a:spcPct val="20000"/>
              </a:spcBef>
              <a:buClr>
                <a:schemeClr val="hlink"/>
              </a:buClr>
              <a:buSzPct val="70000"/>
              <a:buFont typeface="Wingdings" charset="0"/>
              <a:buChar char="n"/>
              <a:defRPr/>
            </a:pPr>
            <a:r>
              <a:rPr lang="en-US" sz="3200" dirty="0">
                <a:solidFill>
                  <a:schemeClr val="tx1"/>
                </a:solidFill>
                <a:effectLst>
                  <a:outerShdw blurRad="38100" dist="38100" dir="2700000" algn="tl">
                    <a:srgbClr val="000000"/>
                  </a:outerShdw>
                </a:effectLst>
                <a:latin typeface="Arial"/>
                <a:cs typeface="Arial"/>
              </a:rPr>
              <a:t>Hundreds of scrolls and 18,000 fragments followed (1947-1956)</a:t>
            </a:r>
          </a:p>
        </p:txBody>
      </p:sp>
    </p:spTree>
    <p:extLst>
      <p:ext uri="{BB962C8B-B14F-4D97-AF65-F5344CB8AC3E}">
        <p14:creationId xmlns:p14="http://schemas.microsoft.com/office/powerpoint/2010/main" val="40723033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5" presetClass="entr" presetSubtype="0" fill="hold" nodeType="withEffect">
                                  <p:stCondLst>
                                    <p:cond delay="0"/>
                                  </p:stCondLst>
                                  <p:childTnLst>
                                    <p:set>
                                      <p:cBhvr>
                                        <p:cTn id="9" dur="1" fill="hold">
                                          <p:stCondLst>
                                            <p:cond delay="0"/>
                                          </p:stCondLst>
                                        </p:cTn>
                                        <p:tgtEl>
                                          <p:spTgt spid="183306">
                                            <p:txEl>
                                              <p:pRg st="1" end="1"/>
                                            </p:txEl>
                                          </p:spTgt>
                                        </p:tgtEl>
                                        <p:attrNameLst>
                                          <p:attrName>style.visibility</p:attrName>
                                        </p:attrNameLst>
                                      </p:cBhvr>
                                      <p:to>
                                        <p:strVal val="visible"/>
                                      </p:to>
                                    </p:set>
                                    <p:anim calcmode="lin" valueType="num">
                                      <p:cBhvr>
                                        <p:cTn id="10" dur="1000" fill="hold"/>
                                        <p:tgtEl>
                                          <p:spTgt spid="183306">
                                            <p:txEl>
                                              <p:pRg st="1" end="1"/>
                                            </p:txEl>
                                          </p:spTgt>
                                        </p:tgtEl>
                                        <p:attrNameLst>
                                          <p:attrName>ppt_w</p:attrName>
                                        </p:attrNameLst>
                                      </p:cBhvr>
                                      <p:tavLst>
                                        <p:tav tm="0">
                                          <p:val>
                                            <p:fltVal val="0"/>
                                          </p:val>
                                        </p:tav>
                                        <p:tav tm="100000">
                                          <p:val>
                                            <p:strVal val="#ppt_w"/>
                                          </p:val>
                                        </p:tav>
                                      </p:tavLst>
                                    </p:anim>
                                    <p:anim calcmode="lin" valueType="num">
                                      <p:cBhvr>
                                        <p:cTn id="11" dur="1000" fill="hold"/>
                                        <p:tgtEl>
                                          <p:spTgt spid="183306">
                                            <p:txEl>
                                              <p:pRg st="1" end="1"/>
                                            </p:txEl>
                                          </p:spTgt>
                                        </p:tgtEl>
                                        <p:attrNameLst>
                                          <p:attrName>ppt_h</p:attrName>
                                        </p:attrNameLst>
                                      </p:cBhvr>
                                      <p:tavLst>
                                        <p:tav tm="0">
                                          <p:val>
                                            <p:fltVal val="0"/>
                                          </p:val>
                                        </p:tav>
                                        <p:tav tm="100000">
                                          <p:val>
                                            <p:strVal val="#ppt_h"/>
                                          </p:val>
                                        </p:tav>
                                      </p:tavLst>
                                    </p:anim>
                                    <p:anim calcmode="lin" valueType="num">
                                      <p:cBhvr>
                                        <p:cTn id="12" dur="1000" fill="hold"/>
                                        <p:tgtEl>
                                          <p:spTgt spid="18330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8330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5" presetClass="entr" presetSubtype="0" fill="hold" nodeType="clickEffect">
                                  <p:stCondLst>
                                    <p:cond delay="0"/>
                                  </p:stCondLst>
                                  <p:childTnLst>
                                    <p:set>
                                      <p:cBhvr>
                                        <p:cTn id="17" dur="1" fill="hold">
                                          <p:stCondLst>
                                            <p:cond delay="0"/>
                                          </p:stCondLst>
                                        </p:cTn>
                                        <p:tgtEl>
                                          <p:spTgt spid="183306">
                                            <p:txEl>
                                              <p:pRg st="2" end="2"/>
                                            </p:txEl>
                                          </p:spTgt>
                                        </p:tgtEl>
                                        <p:attrNameLst>
                                          <p:attrName>style.visibility</p:attrName>
                                        </p:attrNameLst>
                                      </p:cBhvr>
                                      <p:to>
                                        <p:strVal val="visible"/>
                                      </p:to>
                                    </p:set>
                                    <p:anim calcmode="lin" valueType="num">
                                      <p:cBhvr>
                                        <p:cTn id="18" dur="1000" fill="hold"/>
                                        <p:tgtEl>
                                          <p:spTgt spid="183306">
                                            <p:txEl>
                                              <p:pRg st="2" end="2"/>
                                            </p:txEl>
                                          </p:spTgt>
                                        </p:tgtEl>
                                        <p:attrNameLst>
                                          <p:attrName>ppt_w</p:attrName>
                                        </p:attrNameLst>
                                      </p:cBhvr>
                                      <p:tavLst>
                                        <p:tav tm="0">
                                          <p:val>
                                            <p:fltVal val="0"/>
                                          </p:val>
                                        </p:tav>
                                        <p:tav tm="100000">
                                          <p:val>
                                            <p:strVal val="#ppt_w"/>
                                          </p:val>
                                        </p:tav>
                                      </p:tavLst>
                                    </p:anim>
                                    <p:anim calcmode="lin" valueType="num">
                                      <p:cBhvr>
                                        <p:cTn id="19" dur="1000" fill="hold"/>
                                        <p:tgtEl>
                                          <p:spTgt spid="183306">
                                            <p:txEl>
                                              <p:pRg st="2" end="2"/>
                                            </p:txEl>
                                          </p:spTgt>
                                        </p:tgtEl>
                                        <p:attrNameLst>
                                          <p:attrName>ppt_h</p:attrName>
                                        </p:attrNameLst>
                                      </p:cBhvr>
                                      <p:tavLst>
                                        <p:tav tm="0">
                                          <p:val>
                                            <p:fltVal val="0"/>
                                          </p:val>
                                        </p:tav>
                                        <p:tav tm="100000">
                                          <p:val>
                                            <p:strVal val="#ppt_h"/>
                                          </p:val>
                                        </p:tav>
                                      </p:tavLst>
                                    </p:anim>
                                    <p:anim calcmode="lin" valueType="num">
                                      <p:cBhvr>
                                        <p:cTn id="20" dur="1000" fill="hold"/>
                                        <p:tgtEl>
                                          <p:spTgt spid="18330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8330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rrowheads="1"/>
          </p:cNvSpPr>
          <p:nvPr>
            <p:ph type="title"/>
          </p:nvPr>
        </p:nvSpPr>
        <p:spPr/>
        <p:txBody>
          <a:bodyPr/>
          <a:lstStyle/>
          <a:p>
            <a:pPr eaLnBrk="1" hangingPunct="1">
              <a:defRPr/>
            </a:pPr>
            <a:r>
              <a:rPr lang="en-US">
                <a:cs typeface="+mj-cs"/>
              </a:rPr>
              <a:t>Coastal Plain</a:t>
            </a:r>
          </a:p>
        </p:txBody>
      </p:sp>
      <p:sp>
        <p:nvSpPr>
          <p:cNvPr id="39939" name="Rectangle 3"/>
          <p:cNvSpPr>
            <a:spLocks noGrp="1" noChangeArrowheads="1"/>
          </p:cNvSpPr>
          <p:nvPr>
            <p:ph type="body" sz="half" idx="1"/>
          </p:nvPr>
        </p:nvSpPr>
        <p:spPr>
          <a:xfrm>
            <a:off x="457200" y="1600200"/>
            <a:ext cx="2895600" cy="4525963"/>
          </a:xfrm>
        </p:spPr>
        <p:txBody>
          <a:bodyPr/>
          <a:lstStyle/>
          <a:p>
            <a:pPr eaLnBrk="1" hangingPunct="1">
              <a:defRPr/>
            </a:pPr>
            <a:r>
              <a:rPr lang="en-US" sz="2800">
                <a:cs typeface="+mn-cs"/>
              </a:rPr>
              <a:t>Kurkar (sandstone) ridges in the foreground while looking east to the foothills</a:t>
            </a:r>
          </a:p>
        </p:txBody>
      </p:sp>
      <p:pic>
        <p:nvPicPr>
          <p:cNvPr id="39940" name="Picture 4" descr="Caesarea"/>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3505200" y="1219200"/>
            <a:ext cx="5322888" cy="54102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39942" name="Rectangle 6"/>
          <p:cNvSpPr>
            <a:spLocks noChangeArrowheads="1"/>
          </p:cNvSpPr>
          <p:nvPr/>
        </p:nvSpPr>
        <p:spPr bwMode="auto">
          <a:xfrm>
            <a:off x="0" y="2057400"/>
            <a:ext cx="2971800" cy="152400"/>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wrap="none" anchor="ctr">
            <a:spAutoFit/>
          </a:bodyPr>
          <a:lstStyle/>
          <a:p>
            <a:pPr>
              <a:defRPr/>
            </a:pPr>
            <a:endParaRPr lang="en-US">
              <a:effectLst>
                <a:outerShdw blurRad="38100" dist="38100" dir="2700000" algn="tl">
                  <a:srgbClr val="000000">
                    <a:alpha val="43137"/>
                  </a:srgbClr>
                </a:outerShdw>
              </a:effectLst>
              <a:cs typeface="+mn-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800" name="Rectangle 8"/>
          <p:cNvSpPr>
            <a:spLocks noGrp="1" noRot="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Tough Work!</a:t>
            </a:r>
          </a:p>
        </p:txBody>
      </p:sp>
      <p:pic>
        <p:nvPicPr>
          <p:cNvPr id="79874" name="Picture 6" descr="DSS00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023100"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795" name="Rectangle 3"/>
          <p:cNvSpPr>
            <a:spLocks noGrp="1" noChangeArrowheads="1"/>
          </p:cNvSpPr>
          <p:nvPr>
            <p:ph type="body" idx="1"/>
          </p:nvPr>
        </p:nvSpPr>
        <p:spPr>
          <a:xfrm>
            <a:off x="7010400" y="1676400"/>
            <a:ext cx="2133600" cy="5181600"/>
          </a:xfrm>
        </p:spPr>
        <p:txBody>
          <a:bodyPr/>
          <a:lstStyle/>
          <a:p>
            <a:pPr eaLnBrk="1" hangingPunct="1">
              <a:defRPr/>
            </a:pPr>
            <a:r>
              <a:rPr lang="en-US" sz="3600" b="1" dirty="0">
                <a:latin typeface="Arial" charset="0"/>
                <a:ea typeface="ＭＳ Ｐゴシック" charset="0"/>
                <a:cs typeface="ＭＳ Ｐゴシック" charset="0"/>
              </a:rPr>
              <a:t>Often </a:t>
            </a:r>
            <a:r>
              <a:rPr lang="en-US" sz="3600" b="1" dirty="0" err="1">
                <a:latin typeface="Arial" charset="0"/>
                <a:ea typeface="ＭＳ Ｐゴシック" charset="0"/>
                <a:cs typeface="ＭＳ Ｐゴシック" charset="0"/>
              </a:rPr>
              <a:t>gettingscrolls</a:t>
            </a:r>
            <a:r>
              <a:rPr lang="en-US" sz="3600" b="1" dirty="0">
                <a:latin typeface="Arial" charset="0"/>
                <a:ea typeface="ＭＳ Ｐゴシック" charset="0"/>
                <a:cs typeface="ＭＳ Ｐゴシック" charset="0"/>
              </a:rPr>
              <a:t> from the hills </a:t>
            </a:r>
            <a:r>
              <a:rPr lang="en-US" sz="3600" b="1" dirty="0" err="1">
                <a:latin typeface="Arial" charset="0"/>
                <a:ea typeface="ＭＳ Ｐゴシック" charset="0"/>
                <a:cs typeface="ＭＳ Ｐゴシック" charset="0"/>
              </a:rPr>
              <a:t>wasn</a:t>
            </a:r>
            <a:r>
              <a:rPr lang="fr-FR" altLang="ja-JP" sz="3600" b="1" dirty="0">
                <a:latin typeface="Arial" charset="0"/>
                <a:ea typeface="ＭＳ Ｐゴシック" charset="0"/>
                <a:cs typeface="ＭＳ Ｐゴシック" charset="0"/>
              </a:rPr>
              <a:t>'</a:t>
            </a:r>
            <a:r>
              <a:rPr lang="en-US" sz="3600" b="1" dirty="0">
                <a:latin typeface="Arial" charset="0"/>
                <a:ea typeface="ＭＳ Ｐゴシック" charset="0"/>
                <a:cs typeface="ＭＳ Ｐゴシック" charset="0"/>
              </a:rPr>
              <a:t>t easy</a:t>
            </a:r>
          </a:p>
        </p:txBody>
      </p:sp>
    </p:spTree>
    <p:extLst>
      <p:ext uri="{BB962C8B-B14F-4D97-AF65-F5344CB8AC3E}">
        <p14:creationId xmlns:p14="http://schemas.microsoft.com/office/powerpoint/2010/main" val="34403396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1" name="Rectangle 5"/>
          <p:cNvSpPr>
            <a:spLocks noGrp="1" noRot="1" noChangeArrowheads="1"/>
          </p:cNvSpPr>
          <p:nvPr>
            <p:ph type="title"/>
          </p:nvPr>
        </p:nvSpPr>
        <p:spPr>
          <a:xfrm>
            <a:off x="2438400" y="274638"/>
            <a:ext cx="6629400" cy="1096962"/>
          </a:xfrm>
        </p:spPr>
        <p:txBody>
          <a:bodyPr/>
          <a:lstStyle/>
          <a:p>
            <a:pPr algn="r" eaLnBrk="1" hangingPunct="1">
              <a:defRPr/>
            </a:pPr>
            <a:r>
              <a:rPr lang="en-US" sz="3600">
                <a:latin typeface="Arial" charset="0"/>
                <a:ea typeface="ＭＳ Ｐゴシック" charset="0"/>
                <a:cs typeface="ＭＳ Ｐゴシック" charset="0"/>
              </a:rPr>
              <a:t>Near Impossible Work</a:t>
            </a:r>
          </a:p>
        </p:txBody>
      </p:sp>
      <p:sp>
        <p:nvSpPr>
          <p:cNvPr id="162819" name="Rectangle 3"/>
          <p:cNvSpPr>
            <a:spLocks noGrp="1" noChangeArrowheads="1"/>
          </p:cNvSpPr>
          <p:nvPr>
            <p:ph type="body" idx="1"/>
          </p:nvPr>
        </p:nvSpPr>
        <p:spPr>
          <a:xfrm>
            <a:off x="228600" y="3429000"/>
            <a:ext cx="3733800" cy="3429000"/>
          </a:xfrm>
        </p:spPr>
        <p:txBody>
          <a:bodyPr/>
          <a:lstStyle/>
          <a:p>
            <a:pPr eaLnBrk="1" hangingPunct="1">
              <a:defRPr/>
            </a:pPr>
            <a:r>
              <a:rPr lang="en-US" sz="4000" b="1">
                <a:latin typeface="Arial" charset="0"/>
                <a:ea typeface="ＭＳ Ｐゴシック" charset="0"/>
                <a:cs typeface="ＭＳ Ｐゴシック" charset="0"/>
              </a:rPr>
              <a:t>Sometimes it was near impossible!</a:t>
            </a:r>
          </a:p>
        </p:txBody>
      </p:sp>
      <p:pic>
        <p:nvPicPr>
          <p:cNvPr id="81923" name="Picture 4" descr="DSS00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90988" y="0"/>
            <a:ext cx="505301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22315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9" descr="scrol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78050" y="1571625"/>
            <a:ext cx="4791075" cy="3713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54" name="Picture 10" descr="Qumr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8116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5" name="Rectangle 5" descr="Green marble"/>
          <p:cNvSpPr>
            <a:spLocks noGrp="1" noRot="1" noChangeArrowheads="1"/>
          </p:cNvSpPr>
          <p:nvPr>
            <p:ph type="title"/>
          </p:nvPr>
        </p:nvSpPr>
        <p:spPr>
          <a:xfrm>
            <a:off x="3657600" y="274638"/>
            <a:ext cx="5029200" cy="715962"/>
          </a:xfrm>
          <a:blipFill dpi="0" rotWithShape="1">
            <a:blip r:embed="rId5"/>
            <a:srcRect/>
            <a:tile tx="0" ty="0" sx="100000" sy="100000" flip="none" algn="tl"/>
          </a:blipFill>
        </p:spPr>
        <p:txBody>
          <a:bodyPr/>
          <a:lstStyle/>
          <a:p>
            <a:pPr eaLnBrk="1" hangingPunct="1"/>
            <a:r>
              <a:rPr lang="en-US" sz="4000">
                <a:effectLst/>
                <a:latin typeface="Arial" charset="0"/>
                <a:ea typeface="ＭＳ Ｐゴシック" charset="0"/>
                <a:cs typeface="ＭＳ Ｐゴシック" charset="0"/>
              </a:rPr>
              <a:t>The Qumran Ruins</a:t>
            </a:r>
          </a:p>
        </p:txBody>
      </p:sp>
      <p:grpSp>
        <p:nvGrpSpPr>
          <p:cNvPr id="2" name="Group 14"/>
          <p:cNvGrpSpPr>
            <a:grpSpLocks/>
          </p:cNvGrpSpPr>
          <p:nvPr/>
        </p:nvGrpSpPr>
        <p:grpSpPr bwMode="auto">
          <a:xfrm>
            <a:off x="0" y="2667000"/>
            <a:ext cx="2286000" cy="4191000"/>
            <a:chOff x="0" y="1680"/>
            <a:chExt cx="1440" cy="2640"/>
          </a:xfrm>
        </p:grpSpPr>
        <p:pic>
          <p:nvPicPr>
            <p:cNvPr id="100357" name="Picture 12" descr="de Vaux"/>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1680"/>
              <a:ext cx="1440" cy="2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17" name="Text Box 13"/>
            <p:cNvSpPr txBox="1">
              <a:spLocks noChangeArrowheads="1"/>
            </p:cNvSpPr>
            <p:nvPr/>
          </p:nvSpPr>
          <p:spPr bwMode="auto">
            <a:xfrm>
              <a:off x="263" y="4052"/>
              <a:ext cx="708" cy="250"/>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fontAlgn="base" hangingPunct="1">
                <a:spcBef>
                  <a:spcPct val="0"/>
                </a:spcBef>
                <a:defRPr/>
              </a:pPr>
              <a:r>
                <a:rPr lang="en-US" sz="2000">
                  <a:solidFill>
                    <a:srgbClr val="E5E5FF"/>
                  </a:solidFill>
                  <a:effectLst>
                    <a:outerShdw blurRad="38100" dist="38100" dir="2700000" algn="tl">
                      <a:srgbClr val="000000"/>
                    </a:outerShdw>
                  </a:effectLst>
                </a:rPr>
                <a:t>De Vaux</a:t>
              </a:r>
            </a:p>
          </p:txBody>
        </p:sp>
      </p:grpSp>
      <p:sp>
        <p:nvSpPr>
          <p:cNvPr id="8" name="Text Box 8"/>
          <p:cNvSpPr txBox="1">
            <a:spLocks noChangeArrowheads="1"/>
          </p:cNvSpPr>
          <p:nvPr/>
        </p:nvSpPr>
        <p:spPr bwMode="auto">
          <a:xfrm>
            <a:off x="8531246" y="0"/>
            <a:ext cx="527007" cy="461665"/>
          </a:xfrm>
          <a:prstGeom prst="rect">
            <a:avLst/>
          </a:prstGeom>
          <a:solidFill>
            <a:srgbClr val="000090"/>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fontAlgn="base" hangingPunct="1">
              <a:spcBef>
                <a:spcPct val="0"/>
              </a:spcBef>
              <a:defRPr/>
            </a:pPr>
            <a:r>
              <a:rPr lang="en-US" sz="2400" dirty="0">
                <a:solidFill>
                  <a:srgbClr val="E5E5FF"/>
                </a:solidFill>
                <a:effectLst>
                  <a:outerShdw blurRad="38100" dist="38100" dir="2700000" algn="tl">
                    <a:srgbClr val="000000"/>
                  </a:outerShdw>
                </a:effectLst>
                <a:latin typeface="Arial" charset="0"/>
                <a:cs typeface="Arial" charset="0"/>
              </a:rPr>
              <a:t>74</a:t>
            </a:r>
          </a:p>
        </p:txBody>
      </p:sp>
    </p:spTree>
    <p:extLst>
      <p:ext uri="{BB962C8B-B14F-4D97-AF65-F5344CB8AC3E}">
        <p14:creationId xmlns:p14="http://schemas.microsoft.com/office/powerpoint/2010/main" val="893682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rrowheads="1"/>
          </p:cNvSpPr>
          <p:nvPr>
            <p:ph type="title"/>
          </p:nvPr>
        </p:nvSpPr>
        <p:spPr>
          <a:xfrm>
            <a:off x="5181600" y="274638"/>
            <a:ext cx="3581400" cy="3001962"/>
          </a:xfrm>
        </p:spPr>
        <p:txBody>
          <a:bodyPr/>
          <a:lstStyle/>
          <a:p>
            <a:pPr eaLnBrk="1" hangingPunct="1">
              <a:defRPr/>
            </a:pPr>
            <a:r>
              <a:rPr lang="en-US">
                <a:latin typeface="Arial" charset="0"/>
                <a:ea typeface="ＭＳ Ｐゴシック" charset="0"/>
                <a:cs typeface="ＭＳ Ｐゴシック" charset="0"/>
              </a:rPr>
              <a:t>Map of the Qumran Community</a:t>
            </a:r>
          </a:p>
        </p:txBody>
      </p:sp>
      <p:pic>
        <p:nvPicPr>
          <p:cNvPr id="102402" name="Picture 4" descr="Qumran BAR (Sep94), 3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9974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03" name="Picture 5" descr="Qumran BAR (Sep94), 3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3581400"/>
            <a:ext cx="2887663"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04" name="Picture 6" descr="Qumran BAR (Sep94), 3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67000" y="228600"/>
            <a:ext cx="1905000" cy="1538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05" name="Picture 7" descr="Qumran BAR (Sep94), 3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7200" y="5638800"/>
            <a:ext cx="1676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8" name="Text Box 8"/>
          <p:cNvSpPr txBox="1">
            <a:spLocks noChangeArrowheads="1"/>
          </p:cNvSpPr>
          <p:nvPr/>
        </p:nvSpPr>
        <p:spPr bwMode="auto">
          <a:xfrm>
            <a:off x="8531246" y="0"/>
            <a:ext cx="527007" cy="461665"/>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fontAlgn="base" hangingPunct="1">
              <a:spcBef>
                <a:spcPct val="0"/>
              </a:spcBef>
              <a:defRPr/>
            </a:pPr>
            <a:r>
              <a:rPr lang="en-US" sz="2400" dirty="0">
                <a:solidFill>
                  <a:srgbClr val="E5E5FF"/>
                </a:solidFill>
                <a:effectLst>
                  <a:outerShdw blurRad="38100" dist="38100" dir="2700000" algn="tl">
                    <a:srgbClr val="000000"/>
                  </a:outerShdw>
                </a:effectLst>
                <a:latin typeface="Arial" charset="0"/>
                <a:cs typeface="Arial" charset="0"/>
              </a:rPr>
              <a:t>74</a:t>
            </a:r>
          </a:p>
        </p:txBody>
      </p:sp>
      <p:pic>
        <p:nvPicPr>
          <p:cNvPr id="102407" name="Picture 10" descr="Qumran BAR (Sep94), 30"/>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14400" y="914400"/>
            <a:ext cx="228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08" name="Picture 12" descr="Qumran BAR (Sep94), 3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962400" y="5334000"/>
            <a:ext cx="1524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09" name="Picture 13" descr="Qumran BAR (Sep94), 30"/>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676400" y="4267200"/>
            <a:ext cx="15240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10" name="Picture 14" descr="Qumran BAR (Sep94), 3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295400" y="2667000"/>
            <a:ext cx="1524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11" name="Picture 17" descr="Qumran BAR (Sep94), 3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124200" y="4038600"/>
            <a:ext cx="1524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12" name="Picture 18" descr="Qumran BAR (Sep94), 3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276600" y="4191000"/>
            <a:ext cx="1524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13" name="Picture 19" descr="Qumran BAR (Sep94), 3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429000" y="4343400"/>
            <a:ext cx="1524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14" name="Picture 20" descr="Qumran BAR (Sep94), 3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371600" y="2286000"/>
            <a:ext cx="1524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15" name="Picture 21" descr="Qumran BAR (Sep94), 3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524000" y="2895600"/>
            <a:ext cx="1524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7649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4" descr="Qumra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7010400" cy="6858000"/>
          </a:xfrm>
          <a:noFill/>
          <a:extLst>
            <a:ext uri="{909E8E84-426E-40dd-AFC4-6F175D3DCCD1}">
              <a14:hiddenFill xmlns="" xmlns:a14="http://schemas.microsoft.com/office/drawing/2010/main">
                <a:solidFill>
                  <a:srgbClr val="FFFFFF"/>
                </a:solidFill>
              </a14:hiddenFill>
            </a:ext>
          </a:extLst>
        </p:spPr>
      </p:pic>
      <p:sp>
        <p:nvSpPr>
          <p:cNvPr id="166914" name="Rectangle 2"/>
          <p:cNvSpPr>
            <a:spLocks noGrp="1" noRot="1" noChangeArrowheads="1"/>
          </p:cNvSpPr>
          <p:nvPr>
            <p:ph type="title"/>
          </p:nvPr>
        </p:nvSpPr>
        <p:spPr>
          <a:xfrm>
            <a:off x="0" y="0"/>
            <a:ext cx="4648200" cy="838200"/>
          </a:xfrm>
          <a:effectLst>
            <a:outerShdw blurRad="63500" dist="107763" dir="8100000" algn="ctr" rotWithShape="0">
              <a:schemeClr val="bg2">
                <a:alpha val="74998"/>
              </a:schemeClr>
            </a:outerShdw>
          </a:effectLst>
        </p:spPr>
        <p:txBody>
          <a:bodyPr/>
          <a:lstStyle/>
          <a:p>
            <a:pPr eaLnBrk="1" hangingPunct="1">
              <a:defRPr/>
            </a:pPr>
            <a:r>
              <a:rPr lang="en-US">
                <a:latin typeface="Arial" charset="0"/>
                <a:ea typeface="ＭＳ Ｐゴシック" charset="0"/>
                <a:cs typeface="ＭＳ Ｐゴシック" charset="0"/>
              </a:rPr>
              <a:t>Finds at Qumran</a:t>
            </a:r>
          </a:p>
        </p:txBody>
      </p:sp>
      <p:pic>
        <p:nvPicPr>
          <p:cNvPr id="166924" name="Picture 12" descr="Inkwell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29000" y="3657600"/>
            <a:ext cx="5811838" cy="583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6925" name="Picture 13" descr="Tabl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45238" y="0"/>
            <a:ext cx="2798762"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6920" name="Picture 8" descr="Qumra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72000" y="0"/>
            <a:ext cx="21336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6923" name="Picture 11" descr="Qumran"/>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181600" y="2362200"/>
            <a:ext cx="2133600" cy="1935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6926" name="Picture 14" descr="Qumran BAR (Sep94), 3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0" y="3276600"/>
            <a:ext cx="3992563" cy="266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15200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66925"/>
                                        </p:tgtEl>
                                        <p:attrNameLst>
                                          <p:attrName>style.visibility</p:attrName>
                                        </p:attrNameLst>
                                      </p:cBhvr>
                                      <p:to>
                                        <p:strVal val="visible"/>
                                      </p:to>
                                    </p:set>
                                    <p:anim calcmode="lin" valueType="num">
                                      <p:cBhvr>
                                        <p:cTn id="7" dur="1000" fill="hold"/>
                                        <p:tgtEl>
                                          <p:spTgt spid="166925"/>
                                        </p:tgtEl>
                                        <p:attrNameLst>
                                          <p:attrName>ppt_w</p:attrName>
                                        </p:attrNameLst>
                                      </p:cBhvr>
                                      <p:tavLst>
                                        <p:tav tm="0">
                                          <p:val>
                                            <p:fltVal val="0"/>
                                          </p:val>
                                        </p:tav>
                                        <p:tav tm="100000">
                                          <p:val>
                                            <p:strVal val="#ppt_w"/>
                                          </p:val>
                                        </p:tav>
                                      </p:tavLst>
                                    </p:anim>
                                    <p:anim calcmode="lin" valueType="num">
                                      <p:cBhvr>
                                        <p:cTn id="8" dur="1000" fill="hold"/>
                                        <p:tgtEl>
                                          <p:spTgt spid="166925"/>
                                        </p:tgtEl>
                                        <p:attrNameLst>
                                          <p:attrName>ppt_h</p:attrName>
                                        </p:attrNameLst>
                                      </p:cBhvr>
                                      <p:tavLst>
                                        <p:tav tm="0">
                                          <p:val>
                                            <p:fltVal val="0"/>
                                          </p:val>
                                        </p:tav>
                                        <p:tav tm="100000">
                                          <p:val>
                                            <p:strVal val="#ppt_h"/>
                                          </p:val>
                                        </p:tav>
                                      </p:tavLst>
                                    </p:anim>
                                    <p:anim calcmode="lin" valueType="num">
                                      <p:cBhvr>
                                        <p:cTn id="9" dur="1000" fill="hold"/>
                                        <p:tgtEl>
                                          <p:spTgt spid="16692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6925"/>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166923"/>
                                        </p:tgtEl>
                                        <p:attrNameLst>
                                          <p:attrName>style.visibility</p:attrName>
                                        </p:attrNameLst>
                                      </p:cBhvr>
                                      <p:to>
                                        <p:strVal val="visible"/>
                                      </p:to>
                                    </p:set>
                                    <p:anim calcmode="lin" valueType="num">
                                      <p:cBhvr>
                                        <p:cTn id="14" dur="1000" fill="hold"/>
                                        <p:tgtEl>
                                          <p:spTgt spid="166923"/>
                                        </p:tgtEl>
                                        <p:attrNameLst>
                                          <p:attrName>ppt_w</p:attrName>
                                        </p:attrNameLst>
                                      </p:cBhvr>
                                      <p:tavLst>
                                        <p:tav tm="0">
                                          <p:val>
                                            <p:fltVal val="0"/>
                                          </p:val>
                                        </p:tav>
                                        <p:tav tm="100000">
                                          <p:val>
                                            <p:strVal val="#ppt_w"/>
                                          </p:val>
                                        </p:tav>
                                      </p:tavLst>
                                    </p:anim>
                                    <p:anim calcmode="lin" valueType="num">
                                      <p:cBhvr>
                                        <p:cTn id="15" dur="1000" fill="hold"/>
                                        <p:tgtEl>
                                          <p:spTgt spid="166923"/>
                                        </p:tgtEl>
                                        <p:attrNameLst>
                                          <p:attrName>ppt_h</p:attrName>
                                        </p:attrNameLst>
                                      </p:cBhvr>
                                      <p:tavLst>
                                        <p:tav tm="0">
                                          <p:val>
                                            <p:fltVal val="0"/>
                                          </p:val>
                                        </p:tav>
                                        <p:tav tm="100000">
                                          <p:val>
                                            <p:strVal val="#ppt_h"/>
                                          </p:val>
                                        </p:tav>
                                      </p:tavLst>
                                    </p:anim>
                                    <p:anim calcmode="lin" valueType="num">
                                      <p:cBhvr>
                                        <p:cTn id="16" dur="1000" fill="hold"/>
                                        <p:tgtEl>
                                          <p:spTgt spid="166923"/>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66923"/>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2000"/>
                            </p:stCondLst>
                            <p:childTnLst>
                              <p:par>
                                <p:cTn id="19" presetID="15" presetClass="entr" presetSubtype="0" fill="hold" nodeType="afterEffect">
                                  <p:stCondLst>
                                    <p:cond delay="0"/>
                                  </p:stCondLst>
                                  <p:childTnLst>
                                    <p:set>
                                      <p:cBhvr>
                                        <p:cTn id="20" dur="1" fill="hold">
                                          <p:stCondLst>
                                            <p:cond delay="0"/>
                                          </p:stCondLst>
                                        </p:cTn>
                                        <p:tgtEl>
                                          <p:spTgt spid="166924"/>
                                        </p:tgtEl>
                                        <p:attrNameLst>
                                          <p:attrName>style.visibility</p:attrName>
                                        </p:attrNameLst>
                                      </p:cBhvr>
                                      <p:to>
                                        <p:strVal val="visible"/>
                                      </p:to>
                                    </p:set>
                                    <p:anim calcmode="lin" valueType="num">
                                      <p:cBhvr>
                                        <p:cTn id="21" dur="1000" fill="hold"/>
                                        <p:tgtEl>
                                          <p:spTgt spid="166924"/>
                                        </p:tgtEl>
                                        <p:attrNameLst>
                                          <p:attrName>ppt_w</p:attrName>
                                        </p:attrNameLst>
                                      </p:cBhvr>
                                      <p:tavLst>
                                        <p:tav tm="0">
                                          <p:val>
                                            <p:fltVal val="0"/>
                                          </p:val>
                                        </p:tav>
                                        <p:tav tm="100000">
                                          <p:val>
                                            <p:strVal val="#ppt_w"/>
                                          </p:val>
                                        </p:tav>
                                      </p:tavLst>
                                    </p:anim>
                                    <p:anim calcmode="lin" valueType="num">
                                      <p:cBhvr>
                                        <p:cTn id="22" dur="1000" fill="hold"/>
                                        <p:tgtEl>
                                          <p:spTgt spid="166924"/>
                                        </p:tgtEl>
                                        <p:attrNameLst>
                                          <p:attrName>ppt_h</p:attrName>
                                        </p:attrNameLst>
                                      </p:cBhvr>
                                      <p:tavLst>
                                        <p:tav tm="0">
                                          <p:val>
                                            <p:fltVal val="0"/>
                                          </p:val>
                                        </p:tav>
                                        <p:tav tm="100000">
                                          <p:val>
                                            <p:strVal val="#ppt_h"/>
                                          </p:val>
                                        </p:tav>
                                      </p:tavLst>
                                    </p:anim>
                                    <p:anim calcmode="lin" valueType="num">
                                      <p:cBhvr>
                                        <p:cTn id="23" dur="1000" fill="hold"/>
                                        <p:tgtEl>
                                          <p:spTgt spid="166924"/>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66924"/>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3000"/>
                            </p:stCondLst>
                            <p:childTnLst>
                              <p:par>
                                <p:cTn id="26" presetID="15" presetClass="entr" presetSubtype="0" fill="hold" nodeType="afterEffect">
                                  <p:stCondLst>
                                    <p:cond delay="0"/>
                                  </p:stCondLst>
                                  <p:childTnLst>
                                    <p:set>
                                      <p:cBhvr>
                                        <p:cTn id="27" dur="1" fill="hold">
                                          <p:stCondLst>
                                            <p:cond delay="0"/>
                                          </p:stCondLst>
                                        </p:cTn>
                                        <p:tgtEl>
                                          <p:spTgt spid="166920"/>
                                        </p:tgtEl>
                                        <p:attrNameLst>
                                          <p:attrName>style.visibility</p:attrName>
                                        </p:attrNameLst>
                                      </p:cBhvr>
                                      <p:to>
                                        <p:strVal val="visible"/>
                                      </p:to>
                                    </p:set>
                                    <p:anim calcmode="lin" valueType="num">
                                      <p:cBhvr>
                                        <p:cTn id="28" dur="1000" fill="hold"/>
                                        <p:tgtEl>
                                          <p:spTgt spid="166920"/>
                                        </p:tgtEl>
                                        <p:attrNameLst>
                                          <p:attrName>ppt_w</p:attrName>
                                        </p:attrNameLst>
                                      </p:cBhvr>
                                      <p:tavLst>
                                        <p:tav tm="0">
                                          <p:val>
                                            <p:fltVal val="0"/>
                                          </p:val>
                                        </p:tav>
                                        <p:tav tm="100000">
                                          <p:val>
                                            <p:strVal val="#ppt_w"/>
                                          </p:val>
                                        </p:tav>
                                      </p:tavLst>
                                    </p:anim>
                                    <p:anim calcmode="lin" valueType="num">
                                      <p:cBhvr>
                                        <p:cTn id="29" dur="1000" fill="hold"/>
                                        <p:tgtEl>
                                          <p:spTgt spid="166920"/>
                                        </p:tgtEl>
                                        <p:attrNameLst>
                                          <p:attrName>ppt_h</p:attrName>
                                        </p:attrNameLst>
                                      </p:cBhvr>
                                      <p:tavLst>
                                        <p:tav tm="0">
                                          <p:val>
                                            <p:fltVal val="0"/>
                                          </p:val>
                                        </p:tav>
                                        <p:tav tm="100000">
                                          <p:val>
                                            <p:strVal val="#ppt_h"/>
                                          </p:val>
                                        </p:tav>
                                      </p:tavLst>
                                    </p:anim>
                                    <p:anim calcmode="lin" valueType="num">
                                      <p:cBhvr>
                                        <p:cTn id="30" dur="1000" fill="hold"/>
                                        <p:tgtEl>
                                          <p:spTgt spid="166920"/>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166920"/>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4000"/>
                            </p:stCondLst>
                            <p:childTnLst>
                              <p:par>
                                <p:cTn id="33" presetID="15" presetClass="entr" presetSubtype="0" fill="hold" nodeType="afterEffect">
                                  <p:stCondLst>
                                    <p:cond delay="0"/>
                                  </p:stCondLst>
                                  <p:childTnLst>
                                    <p:set>
                                      <p:cBhvr>
                                        <p:cTn id="34" dur="1" fill="hold">
                                          <p:stCondLst>
                                            <p:cond delay="0"/>
                                          </p:stCondLst>
                                        </p:cTn>
                                        <p:tgtEl>
                                          <p:spTgt spid="166926"/>
                                        </p:tgtEl>
                                        <p:attrNameLst>
                                          <p:attrName>style.visibility</p:attrName>
                                        </p:attrNameLst>
                                      </p:cBhvr>
                                      <p:to>
                                        <p:strVal val="visible"/>
                                      </p:to>
                                    </p:set>
                                    <p:anim calcmode="lin" valueType="num">
                                      <p:cBhvr>
                                        <p:cTn id="35" dur="1000" fill="hold"/>
                                        <p:tgtEl>
                                          <p:spTgt spid="166926"/>
                                        </p:tgtEl>
                                        <p:attrNameLst>
                                          <p:attrName>ppt_w</p:attrName>
                                        </p:attrNameLst>
                                      </p:cBhvr>
                                      <p:tavLst>
                                        <p:tav tm="0">
                                          <p:val>
                                            <p:fltVal val="0"/>
                                          </p:val>
                                        </p:tav>
                                        <p:tav tm="100000">
                                          <p:val>
                                            <p:strVal val="#ppt_w"/>
                                          </p:val>
                                        </p:tav>
                                      </p:tavLst>
                                    </p:anim>
                                    <p:anim calcmode="lin" valueType="num">
                                      <p:cBhvr>
                                        <p:cTn id="36" dur="1000" fill="hold"/>
                                        <p:tgtEl>
                                          <p:spTgt spid="166926"/>
                                        </p:tgtEl>
                                        <p:attrNameLst>
                                          <p:attrName>ppt_h</p:attrName>
                                        </p:attrNameLst>
                                      </p:cBhvr>
                                      <p:tavLst>
                                        <p:tav tm="0">
                                          <p:val>
                                            <p:fltVal val="0"/>
                                          </p:val>
                                        </p:tav>
                                        <p:tav tm="100000">
                                          <p:val>
                                            <p:strVal val="#ppt_h"/>
                                          </p:val>
                                        </p:tav>
                                      </p:tavLst>
                                    </p:anim>
                                    <p:anim calcmode="lin" valueType="num">
                                      <p:cBhvr>
                                        <p:cTn id="37" dur="1000" fill="hold"/>
                                        <p:tgtEl>
                                          <p:spTgt spid="166926"/>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6692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7" name="Group 7"/>
          <p:cNvGrpSpPr>
            <a:grpSpLocks/>
          </p:cNvGrpSpPr>
          <p:nvPr/>
        </p:nvGrpSpPr>
        <p:grpSpPr bwMode="auto">
          <a:xfrm>
            <a:off x="0" y="1447800"/>
            <a:ext cx="9144000" cy="5059363"/>
            <a:chOff x="0" y="1133"/>
            <a:chExt cx="5760" cy="3187"/>
          </a:xfrm>
        </p:grpSpPr>
        <p:pic>
          <p:nvPicPr>
            <p:cNvPr id="106506" name="Picture 4" descr="Qumr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33"/>
              <a:ext cx="5760" cy="3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85" name="Rectangle 5"/>
            <p:cNvSpPr>
              <a:spLocks noChangeArrowheads="1"/>
            </p:cNvSpPr>
            <p:nvPr/>
          </p:nvSpPr>
          <p:spPr bwMode="auto">
            <a:xfrm>
              <a:off x="3024" y="3744"/>
              <a:ext cx="2736" cy="576"/>
            </a:xfrm>
            <a:prstGeom prst="rect">
              <a:avLst/>
            </a:prstGeom>
            <a:solidFill>
              <a:schemeClr val="tx1"/>
            </a:solidFill>
            <a:ln w="9525">
              <a:noFill/>
              <a:miter lim="800000"/>
              <a:headEnd/>
              <a:tailEnd/>
            </a:ln>
            <a:effectLst/>
          </p:spPr>
          <p:txBody>
            <a:bodyPr wrap="none" anchor="ctr"/>
            <a:lstStyle/>
            <a:p>
              <a:pPr algn="ctr" eaLnBrk="1" fontAlgn="base" hangingPunct="1">
                <a:spcBef>
                  <a:spcPct val="0"/>
                </a:spcBef>
                <a:defRPr/>
              </a:pPr>
              <a:endParaRPr lang="en-US" sz="4400" b="1">
                <a:solidFill>
                  <a:srgbClr val="E5E5FF"/>
                </a:solidFill>
                <a:effectLst>
                  <a:outerShdw blurRad="38100" dist="38100" dir="2700000" algn="tl">
                    <a:srgbClr val="DDDDDD"/>
                  </a:outerShdw>
                </a:effectLst>
                <a:latin typeface="Garamond" pitchFamily="-111" charset="0"/>
              </a:endParaRPr>
            </a:p>
          </p:txBody>
        </p:sp>
        <p:sp>
          <p:nvSpPr>
            <p:cNvPr id="122886" name="Rectangle 6"/>
            <p:cNvSpPr>
              <a:spLocks noChangeArrowheads="1"/>
            </p:cNvSpPr>
            <p:nvPr/>
          </p:nvSpPr>
          <p:spPr bwMode="auto">
            <a:xfrm>
              <a:off x="0" y="3936"/>
              <a:ext cx="1536" cy="384"/>
            </a:xfrm>
            <a:prstGeom prst="rect">
              <a:avLst/>
            </a:prstGeom>
            <a:solidFill>
              <a:schemeClr val="tx1"/>
            </a:solidFill>
            <a:ln w="9525">
              <a:noFill/>
              <a:miter lim="800000"/>
              <a:headEnd/>
              <a:tailEnd/>
            </a:ln>
            <a:effectLst/>
          </p:spPr>
          <p:txBody>
            <a:bodyPr wrap="none" anchor="ctr"/>
            <a:lstStyle/>
            <a:p>
              <a:pPr algn="ctr" eaLnBrk="1" fontAlgn="base" hangingPunct="1">
                <a:spcBef>
                  <a:spcPct val="0"/>
                </a:spcBef>
                <a:defRPr/>
              </a:pPr>
              <a:endParaRPr lang="en-US" sz="4400" b="1">
                <a:solidFill>
                  <a:srgbClr val="E5E5FF"/>
                </a:solidFill>
                <a:effectLst>
                  <a:outerShdw blurRad="38100" dist="38100" dir="2700000" algn="tl">
                    <a:srgbClr val="DDDDDD"/>
                  </a:outerShdw>
                </a:effectLst>
                <a:latin typeface="Garamond" pitchFamily="-111" charset="0"/>
              </a:endParaRPr>
            </a:p>
          </p:txBody>
        </p:sp>
      </p:grpSp>
      <p:pic>
        <p:nvPicPr>
          <p:cNvPr id="122891" name="Picture 11" descr="Qumran0001"/>
          <p:cNvPicPr>
            <a:picLocks noChangeAspect="1" noChangeArrowheads="1"/>
          </p:cNvPicPr>
          <p:nvPr/>
        </p:nvPicPr>
        <p:blipFill>
          <a:blip r:embed="rId4" cstate="screen">
            <a:extLst>
              <a:ext uri="{28A0092B-C50C-407E-A947-70E740481C1C}">
                <a14:useLocalDpi xmlns:a14="http://schemas.microsoft.com/office/drawing/2010/main"/>
              </a:ext>
            </a:extLst>
          </a:blip>
          <a:srcRect b="-14998"/>
          <a:stretch>
            <a:fillRect/>
          </a:stretch>
        </p:blipFill>
        <p:spPr bwMode="auto">
          <a:xfrm>
            <a:off x="2633663" y="6059488"/>
            <a:ext cx="1676400" cy="304800"/>
          </a:xfrm>
          <a:prstGeom prst="rect">
            <a:avLst/>
          </a:prstGeom>
          <a:noFill/>
          <a:ln w="571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sp>
        <p:nvSpPr>
          <p:cNvPr id="122882" name="Rectangle 2"/>
          <p:cNvSpPr>
            <a:spLocks noGrp="1" noRot="1" noChangeArrowheads="1"/>
          </p:cNvSpPr>
          <p:nvPr>
            <p:ph type="title"/>
          </p:nvPr>
        </p:nvSpPr>
        <p:spPr>
          <a:xfrm>
            <a:off x="3048000" y="76200"/>
            <a:ext cx="5867400" cy="1295400"/>
          </a:xfrm>
        </p:spPr>
        <p:txBody>
          <a:bodyPr/>
          <a:lstStyle/>
          <a:p>
            <a:pPr eaLnBrk="1" hangingPunct="1">
              <a:defRPr/>
            </a:pPr>
            <a:r>
              <a:rPr lang="en-US" sz="4000">
                <a:latin typeface="Arial" charset="0"/>
                <a:ea typeface="ＭＳ Ｐゴシック" charset="0"/>
                <a:cs typeface="ＭＳ Ｐゴシック" charset="0"/>
              </a:rPr>
              <a:t>The Qumran Community</a:t>
            </a:r>
          </a:p>
        </p:txBody>
      </p:sp>
      <p:sp>
        <p:nvSpPr>
          <p:cNvPr id="122888" name="AutoShape 8"/>
          <p:cNvSpPr>
            <a:spLocks noChangeArrowheads="1"/>
          </p:cNvSpPr>
          <p:nvPr/>
        </p:nvSpPr>
        <p:spPr bwMode="auto">
          <a:xfrm rot="2447679" flipH="1" flipV="1">
            <a:off x="3276600" y="4016375"/>
            <a:ext cx="900113" cy="319088"/>
          </a:xfrm>
          <a:prstGeom prst="parallelogram">
            <a:avLst>
              <a:gd name="adj" fmla="val 70522"/>
            </a:avLst>
          </a:prstGeom>
          <a:noFill/>
          <a:ln w="38100">
            <a:solidFill>
              <a:srgbClr val="FF0000"/>
            </a:solidFill>
            <a:miter lim="800000"/>
            <a:headEnd/>
            <a:tailEnd/>
          </a:ln>
          <a:effectLst/>
        </p:spPr>
        <p:txBody>
          <a:bodyPr wrap="none" anchor="ct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pic>
        <p:nvPicPr>
          <p:cNvPr id="122890" name="Picture 10" descr="Qumran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19600" y="5145088"/>
            <a:ext cx="1795463" cy="1255712"/>
          </a:xfrm>
          <a:prstGeom prst="rect">
            <a:avLst/>
          </a:prstGeom>
          <a:noFill/>
          <a:ln w="57150">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22892" name="Picture 12" descr="Qumran0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513638" y="4419600"/>
            <a:ext cx="1346200" cy="1981200"/>
          </a:xfrm>
          <a:prstGeom prst="rect">
            <a:avLst/>
          </a:prstGeom>
          <a:noFill/>
          <a:ln w="38100">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pic>
        <p:nvPicPr>
          <p:cNvPr id="122893" name="Picture 13" descr="Qumran000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66800" y="381000"/>
            <a:ext cx="1163638" cy="2438400"/>
          </a:xfrm>
          <a:prstGeom prst="rect">
            <a:avLst/>
          </a:prstGeom>
          <a:noFill/>
          <a:ln w="38100">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sp>
        <p:nvSpPr>
          <p:cNvPr id="122894" name="Line 14"/>
          <p:cNvSpPr>
            <a:spLocks noChangeShapeType="1"/>
          </p:cNvSpPr>
          <p:nvPr/>
        </p:nvSpPr>
        <p:spPr bwMode="auto">
          <a:xfrm flipH="1" flipV="1">
            <a:off x="4267200" y="4343400"/>
            <a:ext cx="3352800" cy="914400"/>
          </a:xfrm>
          <a:prstGeom prst="line">
            <a:avLst/>
          </a:prstGeom>
          <a:noFill/>
          <a:ln w="38100">
            <a:solidFill>
              <a:srgbClr val="FF0000"/>
            </a:solidFill>
            <a:round/>
            <a:headEnd/>
            <a:tailEnd type="triangle" w="med" len="med"/>
          </a:ln>
          <a:effectLst/>
        </p:spPr>
        <p:txBody>
          <a:bodyPr anchor="ctr"/>
          <a:lstStyle/>
          <a:p>
            <a:pPr algn="ctr" eaLnBrk="1" fontAlgn="base" hangingPunct="1">
              <a:spcBef>
                <a:spcPct val="0"/>
              </a:spcBef>
              <a:defRPr/>
            </a:pPr>
            <a:endParaRPr lang="en-US" sz="4400" b="1">
              <a:solidFill>
                <a:srgbClr val="E5E5FF"/>
              </a:solidFill>
              <a:effectLst>
                <a:outerShdw blurRad="38100" dist="38100" dir="2700000" algn="tl">
                  <a:srgbClr val="000000">
                    <a:alpha val="43137"/>
                  </a:srgbClr>
                </a:outerShdw>
              </a:effectLst>
              <a:latin typeface="Garamond" pitchFamily="-112" charset="0"/>
            </a:endParaRPr>
          </a:p>
        </p:txBody>
      </p:sp>
      <p:sp>
        <p:nvSpPr>
          <p:cNvPr id="122897" name="Text Box 17"/>
          <p:cNvSpPr txBox="1">
            <a:spLocks noChangeArrowheads="1"/>
          </p:cNvSpPr>
          <p:nvPr/>
        </p:nvSpPr>
        <p:spPr bwMode="auto">
          <a:xfrm>
            <a:off x="8543946" y="0"/>
            <a:ext cx="527007" cy="461665"/>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fontAlgn="base" hangingPunct="1">
              <a:spcBef>
                <a:spcPct val="0"/>
              </a:spcBef>
              <a:defRPr/>
            </a:pPr>
            <a:r>
              <a:rPr lang="en-US" sz="2400" dirty="0">
                <a:solidFill>
                  <a:srgbClr val="E5E5FF"/>
                </a:solidFill>
                <a:effectLst>
                  <a:outerShdw blurRad="38100" dist="38100" dir="2700000" algn="tl">
                    <a:srgbClr val="000000"/>
                  </a:outerShdw>
                </a:effectLst>
                <a:latin typeface="Arial" charset="0"/>
                <a:cs typeface="Arial" charset="0"/>
              </a:rPr>
              <a:t>76</a:t>
            </a:r>
          </a:p>
        </p:txBody>
      </p:sp>
    </p:spTree>
    <p:extLst>
      <p:ext uri="{BB962C8B-B14F-4D97-AF65-F5344CB8AC3E}">
        <p14:creationId xmlns:p14="http://schemas.microsoft.com/office/powerpoint/2010/main" val="15532753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888"/>
                                        </p:tgtEl>
                                        <p:attrNameLst>
                                          <p:attrName>style.visibility</p:attrName>
                                        </p:attrNameLst>
                                      </p:cBhvr>
                                      <p:to>
                                        <p:strVal val="visible"/>
                                      </p:to>
                                    </p:set>
                                    <p:animEffect transition="in" filter="dissolve">
                                      <p:cBhvr>
                                        <p:cTn id="7" dur="500"/>
                                        <p:tgtEl>
                                          <p:spTgt spid="1228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22892"/>
                                        </p:tgtEl>
                                        <p:attrNameLst>
                                          <p:attrName>style.visibility</p:attrName>
                                        </p:attrNameLst>
                                      </p:cBhvr>
                                      <p:to>
                                        <p:strVal val="visible"/>
                                      </p:to>
                                    </p:set>
                                    <p:animEffect transition="in" filter="dissolve">
                                      <p:cBhvr>
                                        <p:cTn id="12" dur="500"/>
                                        <p:tgtEl>
                                          <p:spTgt spid="1228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22894"/>
                                        </p:tgtEl>
                                        <p:attrNameLst>
                                          <p:attrName>style.visibility</p:attrName>
                                        </p:attrNameLst>
                                      </p:cBhvr>
                                      <p:to>
                                        <p:strVal val="visible"/>
                                      </p:to>
                                    </p:set>
                                    <p:animEffect transition="in" filter="wipe(down)">
                                      <p:cBhvr>
                                        <p:cTn id="17" dur="500"/>
                                        <p:tgtEl>
                                          <p:spTgt spid="12289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22890"/>
                                        </p:tgtEl>
                                        <p:attrNameLst>
                                          <p:attrName>style.visibility</p:attrName>
                                        </p:attrNameLst>
                                      </p:cBhvr>
                                      <p:to>
                                        <p:strVal val="visible"/>
                                      </p:to>
                                    </p:set>
                                    <p:animEffect transition="in" filter="dissolve">
                                      <p:cBhvr>
                                        <p:cTn id="22" dur="500"/>
                                        <p:tgtEl>
                                          <p:spTgt spid="12289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presetSubtype="0" fill="hold" nodeType="clickEffect">
                                  <p:stCondLst>
                                    <p:cond delay="0"/>
                                  </p:stCondLst>
                                  <p:childTnLst>
                                    <p:set>
                                      <p:cBhvr>
                                        <p:cTn id="26" dur="1" fill="hold">
                                          <p:stCondLst>
                                            <p:cond delay="0"/>
                                          </p:stCondLst>
                                        </p:cTn>
                                        <p:tgtEl>
                                          <p:spTgt spid="122891"/>
                                        </p:tgtEl>
                                        <p:attrNameLst>
                                          <p:attrName>style.visibility</p:attrName>
                                        </p:attrNameLst>
                                      </p:cBhvr>
                                      <p:to>
                                        <p:strVal val="visible"/>
                                      </p:to>
                                    </p:set>
                                    <p:anim calcmode="lin" valueType="num">
                                      <p:cBhvr>
                                        <p:cTn id="27" dur="1000" fill="hold"/>
                                        <p:tgtEl>
                                          <p:spTgt spid="122891"/>
                                        </p:tgtEl>
                                        <p:attrNameLst>
                                          <p:attrName>ppt_w</p:attrName>
                                        </p:attrNameLst>
                                      </p:cBhvr>
                                      <p:tavLst>
                                        <p:tav tm="0">
                                          <p:val>
                                            <p:fltVal val="0"/>
                                          </p:val>
                                        </p:tav>
                                        <p:tav tm="100000">
                                          <p:val>
                                            <p:strVal val="#ppt_w"/>
                                          </p:val>
                                        </p:tav>
                                      </p:tavLst>
                                    </p:anim>
                                    <p:anim calcmode="lin" valueType="num">
                                      <p:cBhvr>
                                        <p:cTn id="28" dur="1000" fill="hold"/>
                                        <p:tgtEl>
                                          <p:spTgt spid="122891"/>
                                        </p:tgtEl>
                                        <p:attrNameLst>
                                          <p:attrName>ppt_h</p:attrName>
                                        </p:attrNameLst>
                                      </p:cBhvr>
                                      <p:tavLst>
                                        <p:tav tm="0">
                                          <p:val>
                                            <p:fltVal val="0"/>
                                          </p:val>
                                        </p:tav>
                                        <p:tav tm="100000">
                                          <p:val>
                                            <p:strVal val="#ppt_h"/>
                                          </p:val>
                                        </p:tav>
                                      </p:tavLst>
                                    </p:anim>
                                    <p:anim calcmode="lin" valueType="num">
                                      <p:cBhvr>
                                        <p:cTn id="29" dur="1000" fill="hold"/>
                                        <p:tgtEl>
                                          <p:spTgt spid="12289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22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122893"/>
                                        </p:tgtEl>
                                        <p:attrNameLst>
                                          <p:attrName>style.visibility</p:attrName>
                                        </p:attrNameLst>
                                      </p:cBhvr>
                                      <p:to>
                                        <p:strVal val="visible"/>
                                      </p:to>
                                    </p:set>
                                    <p:animEffect transition="in" filter="dissolve">
                                      <p:cBhvr>
                                        <p:cTn id="35" dur="500"/>
                                        <p:tgtEl>
                                          <p:spTgt spid="122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69" name="Picture 25" descr="dsmap"/>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b="5556"/>
          <a:stretch>
            <a:fillRect/>
          </a:stretch>
        </p:blipFill>
        <p:spPr>
          <a:xfrm>
            <a:off x="4000500" y="381000"/>
            <a:ext cx="5143500" cy="6477000"/>
          </a:xfrm>
          <a:noFill/>
          <a:extLst>
            <a:ext uri="{909E8E84-426E-40dd-AFC4-6F175D3DCCD1}">
              <a14:hiddenFill xmlns="" xmlns:a14="http://schemas.microsoft.com/office/drawing/2010/main">
                <a:solidFill>
                  <a:srgbClr val="FFFFFF"/>
                </a:solidFill>
              </a14:hiddenFill>
            </a:ext>
          </a:extLst>
        </p:spPr>
      </p:pic>
      <p:sp>
        <p:nvSpPr>
          <p:cNvPr id="82949" name="Rectangle 5"/>
          <p:cNvSpPr>
            <a:spLocks noGrp="1" noRot="1" noChangeArrowheads="1"/>
          </p:cNvSpPr>
          <p:nvPr>
            <p:ph type="title"/>
          </p:nvPr>
        </p:nvSpPr>
        <p:spPr>
          <a:xfrm>
            <a:off x="0" y="0"/>
            <a:ext cx="6629400" cy="914400"/>
          </a:xfrm>
          <a:solidFill>
            <a:schemeClr val="bg2"/>
          </a:solidFill>
        </p:spPr>
        <p:txBody>
          <a:bodyPr/>
          <a:lstStyle/>
          <a:p>
            <a:pPr eaLnBrk="1" hangingPunct="1">
              <a:defRPr/>
            </a:pPr>
            <a:r>
              <a:rPr lang="en-US">
                <a:latin typeface="Arial" charset="0"/>
                <a:ea typeface="ＭＳ Ｐゴシック" charset="0"/>
                <a:cs typeface="ＭＳ Ｐゴシック" charset="0"/>
              </a:rPr>
              <a:t>Who were the Essenes?</a:t>
            </a:r>
          </a:p>
        </p:txBody>
      </p:sp>
      <p:sp>
        <p:nvSpPr>
          <p:cNvPr id="82963" name="Rectangle 19"/>
          <p:cNvSpPr>
            <a:spLocks noChangeArrowheads="1"/>
          </p:cNvSpPr>
          <p:nvPr/>
        </p:nvSpPr>
        <p:spPr bwMode="auto">
          <a:xfrm>
            <a:off x="2667000" y="4343400"/>
            <a:ext cx="1371600" cy="381000"/>
          </a:xfrm>
          <a:prstGeom prst="rect">
            <a:avLst/>
          </a:prstGeom>
          <a:noFill/>
          <a:ln w="9525">
            <a:noFill/>
            <a:miter lim="800000"/>
            <a:headEnd/>
            <a:tailEnd/>
          </a:ln>
          <a:effectLst/>
        </p:spPr>
        <p:txBody>
          <a:bodyPr wrap="none" anchor="ct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82968" name="Rectangle 24"/>
          <p:cNvSpPr>
            <a:spLocks noChangeArrowheads="1"/>
          </p:cNvSpPr>
          <p:nvPr/>
        </p:nvSpPr>
        <p:spPr bwMode="auto">
          <a:xfrm>
            <a:off x="0" y="914400"/>
            <a:ext cx="3962400" cy="1295400"/>
          </a:xfrm>
          <a:prstGeom prst="rect">
            <a:avLst/>
          </a:prstGeom>
          <a:noFill/>
          <a:ln w="9525">
            <a:noFill/>
            <a:miter lim="800000"/>
            <a:headEnd/>
            <a:tailEnd/>
          </a:ln>
          <a:effectLst/>
        </p:spPr>
        <p:txBody>
          <a:bodyPr/>
          <a:lstStyle/>
          <a:p>
            <a:pPr marL="342900" indent="-342900" eaLnBrk="1" fontAlgn="base" hangingPunct="1">
              <a:spcBef>
                <a:spcPct val="20000"/>
              </a:spcBef>
              <a:buClr>
                <a:srgbClr val="FFCC00"/>
              </a:buClr>
              <a:buSzPct val="70000"/>
              <a:buFont typeface="Wingdings" charset="0"/>
              <a:buChar char="n"/>
              <a:defRPr/>
            </a:pPr>
            <a:r>
              <a:rPr lang="en-US" sz="3200" b="1">
                <a:solidFill>
                  <a:srgbClr val="FFFFFF"/>
                </a:solidFill>
                <a:effectLst>
                  <a:outerShdw blurRad="38100" dist="38100" dir="2700000" algn="tl">
                    <a:srgbClr val="000000"/>
                  </a:outerShdw>
                </a:effectLst>
              </a:rPr>
              <a:t>North of En Gedi (Pliny the Elder)</a:t>
            </a:r>
          </a:p>
          <a:p>
            <a:pPr marL="342900" indent="-342900" eaLnBrk="1" fontAlgn="base" hangingPunct="1">
              <a:spcBef>
                <a:spcPct val="20000"/>
              </a:spcBef>
              <a:buClr>
                <a:srgbClr val="FFCC00"/>
              </a:buClr>
              <a:buSzPct val="70000"/>
              <a:buFont typeface="Wingdings" charset="0"/>
              <a:buChar char="n"/>
              <a:defRPr/>
            </a:pPr>
            <a:endParaRPr lang="en-US" sz="3200" b="1">
              <a:solidFill>
                <a:srgbClr val="FFFFFF"/>
              </a:solidFill>
              <a:effectLst>
                <a:outerShdw blurRad="38100" dist="38100" dir="2700000" algn="tl">
                  <a:srgbClr val="000000"/>
                </a:outerShdw>
              </a:effectLst>
            </a:endParaRPr>
          </a:p>
        </p:txBody>
      </p:sp>
      <p:sp>
        <p:nvSpPr>
          <p:cNvPr id="82971" name="Text Box 27"/>
          <p:cNvSpPr txBox="1">
            <a:spLocks noChangeArrowheads="1"/>
          </p:cNvSpPr>
          <p:nvPr/>
        </p:nvSpPr>
        <p:spPr bwMode="auto">
          <a:xfrm>
            <a:off x="8543946" y="0"/>
            <a:ext cx="527007" cy="461665"/>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fontAlgn="base" hangingPunct="1">
              <a:spcBef>
                <a:spcPct val="0"/>
              </a:spcBef>
              <a:defRPr/>
            </a:pPr>
            <a:r>
              <a:rPr lang="en-US" sz="2400" dirty="0">
                <a:solidFill>
                  <a:srgbClr val="E5E5FF"/>
                </a:solidFill>
                <a:effectLst>
                  <a:outerShdw blurRad="38100" dist="38100" dir="2700000" algn="tl">
                    <a:srgbClr val="000000"/>
                  </a:outerShdw>
                </a:effectLst>
                <a:latin typeface="Arial" charset="0"/>
                <a:cs typeface="Arial" charset="0"/>
              </a:rPr>
              <a:t>76</a:t>
            </a:r>
          </a:p>
        </p:txBody>
      </p:sp>
      <p:sp>
        <p:nvSpPr>
          <p:cNvPr id="82972" name="Text Box 28"/>
          <p:cNvSpPr txBox="1">
            <a:spLocks noChangeArrowheads="1"/>
          </p:cNvSpPr>
          <p:nvPr/>
        </p:nvSpPr>
        <p:spPr bwMode="auto">
          <a:xfrm>
            <a:off x="152400" y="2401888"/>
            <a:ext cx="6096000" cy="4248150"/>
          </a:xfrm>
          <a:prstGeom prst="rect">
            <a:avLst/>
          </a:prstGeom>
          <a:solidFill>
            <a:schemeClr val="bg2"/>
          </a:solidFill>
          <a:ln w="9525">
            <a:noFill/>
            <a:miter lim="800000"/>
            <a:headEnd/>
            <a:tailEnd/>
          </a:ln>
          <a:effectLst/>
        </p:spPr>
        <p:txBody>
          <a:bodyPr anchor="ct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fontAlgn="base" hangingPunct="1">
              <a:defRPr/>
            </a:pPr>
            <a:r>
              <a:rPr lang="en-US" altLang="ja-JP" sz="1800" dirty="0">
                <a:solidFill>
                  <a:srgbClr val="E5E5FF"/>
                </a:solidFill>
                <a:effectLst>
                  <a:outerShdw blurRad="38100" dist="38100" dir="2700000" algn="tl">
                    <a:srgbClr val="000000"/>
                  </a:outerShdw>
                </a:effectLst>
                <a:latin typeface="Arial" charset="0"/>
                <a:cs typeface="Arial" charset="0"/>
              </a:rPr>
              <a:t>"</a:t>
            </a:r>
            <a:r>
              <a:rPr lang="en-US" sz="1800" dirty="0">
                <a:solidFill>
                  <a:srgbClr val="E5E5FF"/>
                </a:solidFill>
                <a:effectLst>
                  <a:outerShdw blurRad="38100" dist="38100" dir="2700000" algn="tl">
                    <a:srgbClr val="000000"/>
                  </a:outerShdw>
                </a:effectLst>
                <a:latin typeface="Arial" charset="0"/>
                <a:cs typeface="Arial" charset="0"/>
              </a:rPr>
              <a:t>On the west side of the Dead Sea, but out of the range of the noxious exhalation of the coast, is the solitary tribe of the Essenes, which is remarkable beyond all the other tribes in the whole world, as it has no women and has renounced all sexual desire, has no money, and has only palm trees for company.  Day by day the throng of refugees is recruited to an equal number by numerous [additions] of persons tired of life and driven thither by the waves of fortune to adopt their manners.  Thus through thousands of ages (incredible to relate), a race in which no one is born lives on forever; so prolific for their advantage is other men</a:t>
            </a:r>
            <a:r>
              <a:rPr lang="fr-FR" altLang="ja-JP" sz="1800" dirty="0">
                <a:solidFill>
                  <a:srgbClr val="E5E5FF"/>
                </a:solidFill>
                <a:effectLst>
                  <a:outerShdw blurRad="38100" dist="38100" dir="2700000" algn="tl">
                    <a:srgbClr val="000000"/>
                  </a:outerShdw>
                </a:effectLst>
                <a:latin typeface="Arial" charset="0"/>
                <a:cs typeface="Arial" charset="0"/>
              </a:rPr>
              <a:t>'</a:t>
            </a:r>
            <a:r>
              <a:rPr lang="en-US" sz="1800" dirty="0">
                <a:solidFill>
                  <a:srgbClr val="E5E5FF"/>
                </a:solidFill>
                <a:effectLst>
                  <a:outerShdw blurRad="38100" dist="38100" dir="2700000" algn="tl">
                    <a:srgbClr val="000000"/>
                  </a:outerShdw>
                </a:effectLst>
                <a:latin typeface="Arial" charset="0"/>
                <a:cs typeface="Arial" charset="0"/>
              </a:rPr>
              <a:t>s weariness of life!  Lying below them [Essenes] was formerly the town of En </a:t>
            </a:r>
            <a:r>
              <a:rPr lang="en-US" sz="1800" dirty="0" err="1">
                <a:solidFill>
                  <a:srgbClr val="E5E5FF"/>
                </a:solidFill>
                <a:effectLst>
                  <a:outerShdw blurRad="38100" dist="38100" dir="2700000" algn="tl">
                    <a:srgbClr val="000000"/>
                  </a:outerShdw>
                </a:effectLst>
                <a:latin typeface="Arial" charset="0"/>
                <a:cs typeface="Arial" charset="0"/>
              </a:rPr>
              <a:t>Gedi</a:t>
            </a:r>
            <a:r>
              <a:rPr lang="en-US" sz="1800" dirty="0">
                <a:solidFill>
                  <a:srgbClr val="E5E5FF"/>
                </a:solidFill>
                <a:effectLst>
                  <a:outerShdw blurRad="38100" dist="38100" dir="2700000" algn="tl">
                    <a:srgbClr val="000000"/>
                  </a:outerShdw>
                </a:effectLst>
                <a:latin typeface="Arial" charset="0"/>
                <a:cs typeface="Arial" charset="0"/>
              </a:rPr>
              <a:t> </a:t>
            </a:r>
            <a:br>
              <a:rPr lang="en-US" sz="1800" dirty="0">
                <a:solidFill>
                  <a:srgbClr val="E5E5FF"/>
                </a:solidFill>
                <a:effectLst>
                  <a:outerShdw blurRad="38100" dist="38100" dir="2700000" algn="tl">
                    <a:srgbClr val="000000"/>
                  </a:outerShdw>
                </a:effectLst>
                <a:latin typeface="Arial" charset="0"/>
                <a:cs typeface="Arial" charset="0"/>
              </a:rPr>
            </a:br>
            <a:r>
              <a:rPr lang="en-US" sz="1800" dirty="0">
                <a:solidFill>
                  <a:srgbClr val="E5E5FF"/>
                </a:solidFill>
                <a:effectLst>
                  <a:outerShdw blurRad="38100" dist="38100" dir="2700000" algn="tl">
                    <a:srgbClr val="000000"/>
                  </a:outerShdw>
                </a:effectLst>
                <a:latin typeface="Arial" charset="0"/>
                <a:cs typeface="Arial" charset="0"/>
              </a:rPr>
              <a:t>(Pliny, </a:t>
            </a:r>
            <a:r>
              <a:rPr lang="en-US" sz="1800" i="1" dirty="0">
                <a:solidFill>
                  <a:srgbClr val="E5E5FF"/>
                </a:solidFill>
                <a:effectLst>
                  <a:outerShdw blurRad="38100" dist="38100" dir="2700000" algn="tl">
                    <a:srgbClr val="000000"/>
                  </a:outerShdw>
                </a:effectLst>
                <a:latin typeface="Arial" charset="0"/>
                <a:cs typeface="Arial" charset="0"/>
              </a:rPr>
              <a:t>Natural History</a:t>
            </a:r>
            <a:r>
              <a:rPr lang="en-US" sz="1800" dirty="0">
                <a:solidFill>
                  <a:srgbClr val="E5E5FF"/>
                </a:solidFill>
                <a:effectLst>
                  <a:outerShdw blurRad="38100" dist="38100" dir="2700000" algn="tl">
                    <a:srgbClr val="000000"/>
                  </a:outerShdw>
                </a:effectLst>
                <a:latin typeface="Arial" charset="0"/>
                <a:cs typeface="Arial" charset="0"/>
              </a:rPr>
              <a:t> 2)</a:t>
            </a:r>
            <a:endParaRPr lang="en-US" sz="1200" b="0" dirty="0">
              <a:solidFill>
                <a:srgbClr val="FFFFFF"/>
              </a:solidFill>
              <a:latin typeface="Arial" charset="0"/>
              <a:cs typeface="Arial" charset="0"/>
            </a:endParaRPr>
          </a:p>
        </p:txBody>
      </p:sp>
    </p:spTree>
    <p:extLst>
      <p:ext uri="{BB962C8B-B14F-4D97-AF65-F5344CB8AC3E}">
        <p14:creationId xmlns:p14="http://schemas.microsoft.com/office/powerpoint/2010/main" val="34450671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2969"/>
                                        </p:tgtEl>
                                        <p:attrNameLst>
                                          <p:attrName>style.visibility</p:attrName>
                                        </p:attrNameLst>
                                      </p:cBhvr>
                                      <p:to>
                                        <p:strVal val="visible"/>
                                      </p:to>
                                    </p:set>
                                    <p:animEffect transition="in" filter="dissolve">
                                      <p:cBhvr>
                                        <p:cTn id="7" dur="500"/>
                                        <p:tgtEl>
                                          <p:spTgt spid="829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2968">
                                            <p:txEl>
                                              <p:pRg st="0" end="0"/>
                                            </p:txEl>
                                          </p:spTgt>
                                        </p:tgtEl>
                                        <p:attrNameLst>
                                          <p:attrName>style.visibility</p:attrName>
                                        </p:attrNameLst>
                                      </p:cBhvr>
                                      <p:to>
                                        <p:strVal val="visible"/>
                                      </p:to>
                                    </p:set>
                                    <p:animEffect transition="in" filter="dissolve">
                                      <p:cBhvr>
                                        <p:cTn id="12" dur="500"/>
                                        <p:tgtEl>
                                          <p:spTgt spid="829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dsmap"/>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4000500" y="76200"/>
            <a:ext cx="5143500" cy="6858000"/>
          </a:xfrm>
        </p:spPr>
      </p:pic>
      <p:sp>
        <p:nvSpPr>
          <p:cNvPr id="265219" name="Rectangle 3"/>
          <p:cNvSpPr>
            <a:spLocks noGrp="1" noRot="1" noChangeArrowheads="1"/>
          </p:cNvSpPr>
          <p:nvPr>
            <p:ph type="title"/>
          </p:nvPr>
        </p:nvSpPr>
        <p:spPr>
          <a:xfrm>
            <a:off x="0" y="0"/>
            <a:ext cx="6629400" cy="914400"/>
          </a:xfrm>
          <a:solidFill>
            <a:schemeClr val="bg2"/>
          </a:solidFill>
        </p:spPr>
        <p:txBody>
          <a:bodyPr/>
          <a:lstStyle/>
          <a:p>
            <a:pPr eaLnBrk="1" hangingPunct="1">
              <a:defRPr/>
            </a:pPr>
            <a:r>
              <a:rPr lang="en-US">
                <a:latin typeface="Arial" charset="0"/>
                <a:ea typeface="ＭＳ Ｐゴシック" charset="0"/>
                <a:cs typeface="ＭＳ Ｐゴシック" charset="0"/>
              </a:rPr>
              <a:t>Who were the Essenes?</a:t>
            </a:r>
          </a:p>
        </p:txBody>
      </p:sp>
      <p:sp>
        <p:nvSpPr>
          <p:cNvPr id="265220" name="Rectangle 4"/>
          <p:cNvSpPr>
            <a:spLocks noChangeArrowheads="1"/>
          </p:cNvSpPr>
          <p:nvPr/>
        </p:nvSpPr>
        <p:spPr bwMode="auto">
          <a:xfrm>
            <a:off x="2667000" y="4343400"/>
            <a:ext cx="1371600" cy="381000"/>
          </a:xfrm>
          <a:prstGeom prst="rect">
            <a:avLst/>
          </a:prstGeom>
          <a:noFill/>
          <a:ln w="9525">
            <a:noFill/>
            <a:miter lim="800000"/>
            <a:headEnd/>
            <a:tailEnd/>
          </a:ln>
          <a:effectLst/>
        </p:spPr>
        <p:txBody>
          <a:bodyPr wrap="none" anchor="ct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grpSp>
        <p:nvGrpSpPr>
          <p:cNvPr id="110596" name="Group 5"/>
          <p:cNvGrpSpPr>
            <a:grpSpLocks/>
          </p:cNvGrpSpPr>
          <p:nvPr/>
        </p:nvGrpSpPr>
        <p:grpSpPr bwMode="auto">
          <a:xfrm>
            <a:off x="1066800" y="5105400"/>
            <a:ext cx="3124200" cy="1752600"/>
            <a:chOff x="1008" y="3216"/>
            <a:chExt cx="1968" cy="1104"/>
          </a:xfrm>
        </p:grpSpPr>
        <p:pic>
          <p:nvPicPr>
            <p:cNvPr id="110599" name="Picture 6" descr="Qumran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08" y="3216"/>
              <a:ext cx="1968" cy="1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5223" name="Rectangle 7"/>
            <p:cNvSpPr>
              <a:spLocks noChangeArrowheads="1"/>
            </p:cNvSpPr>
            <p:nvPr/>
          </p:nvSpPr>
          <p:spPr bwMode="auto">
            <a:xfrm>
              <a:off x="2112" y="3216"/>
              <a:ext cx="864" cy="240"/>
            </a:xfrm>
            <a:prstGeom prst="rect">
              <a:avLst/>
            </a:prstGeom>
            <a:solidFill>
              <a:schemeClr val="tx1"/>
            </a:solidFill>
            <a:ln w="9525">
              <a:noFill/>
              <a:miter lim="800000"/>
              <a:headEnd/>
              <a:tailEnd/>
            </a:ln>
            <a:effectLst/>
          </p:spPr>
          <p:txBody>
            <a:bodyPr wrap="none" anchor="ctr"/>
            <a:lstStyle/>
            <a:p>
              <a:pPr algn="ctr" eaLnBrk="1" fontAlgn="base" hangingPunct="1">
                <a:spcBef>
                  <a:spcPct val="0"/>
                </a:spcBef>
                <a:defRPr/>
              </a:pPr>
              <a:endParaRPr lang="en-US" sz="4400" b="1">
                <a:solidFill>
                  <a:srgbClr val="E5E5FF"/>
                </a:solidFill>
                <a:effectLst>
                  <a:outerShdw blurRad="38100" dist="38100" dir="2700000" algn="tl">
                    <a:srgbClr val="DDDDDD"/>
                  </a:outerShdw>
                </a:effectLst>
                <a:latin typeface="Garamond" pitchFamily="-111" charset="0"/>
              </a:endParaRPr>
            </a:p>
          </p:txBody>
        </p:sp>
      </p:grpSp>
      <p:sp>
        <p:nvSpPr>
          <p:cNvPr id="265224" name="Rectangle 8"/>
          <p:cNvSpPr>
            <a:spLocks noChangeArrowheads="1"/>
          </p:cNvSpPr>
          <p:nvPr/>
        </p:nvSpPr>
        <p:spPr bwMode="auto">
          <a:xfrm>
            <a:off x="0" y="914400"/>
            <a:ext cx="4038600" cy="3886200"/>
          </a:xfrm>
          <a:prstGeom prst="rect">
            <a:avLst/>
          </a:prstGeom>
          <a:noFill/>
          <a:ln w="9525">
            <a:noFill/>
            <a:miter lim="800000"/>
            <a:headEnd/>
            <a:tailEnd/>
          </a:ln>
          <a:effectLst/>
        </p:spPr>
        <p:txBody>
          <a:bodyPr/>
          <a:lstStyle/>
          <a:p>
            <a:pPr marL="342900" indent="-342900" eaLnBrk="1" fontAlgn="base" hangingPunct="1">
              <a:spcBef>
                <a:spcPct val="20000"/>
              </a:spcBef>
              <a:buClr>
                <a:srgbClr val="FFCC00"/>
              </a:buClr>
              <a:buSzPct val="70000"/>
              <a:buFont typeface="Wingdings" charset="0"/>
              <a:buChar char="n"/>
              <a:defRPr/>
            </a:pPr>
            <a:r>
              <a:rPr lang="en-US" sz="2800" b="1">
                <a:solidFill>
                  <a:srgbClr val="FFFFFF"/>
                </a:solidFill>
                <a:effectLst>
                  <a:outerShdw blurRad="38100" dist="38100" dir="2700000" algn="tl">
                    <a:srgbClr val="000000"/>
                  </a:outerShdw>
                </a:effectLst>
                <a:latin typeface="Arial" charset="0"/>
                <a:cs typeface="Arial" charset="0"/>
              </a:rPr>
              <a:t>North of En Gedi (Pliny the Elder)</a:t>
            </a:r>
          </a:p>
          <a:p>
            <a:pPr marL="342900" indent="-342900" eaLnBrk="1" fontAlgn="base" hangingPunct="1">
              <a:spcBef>
                <a:spcPct val="20000"/>
              </a:spcBef>
              <a:buClr>
                <a:srgbClr val="FFCC00"/>
              </a:buClr>
              <a:buSzPct val="70000"/>
              <a:buFont typeface="Wingdings" charset="0"/>
              <a:buChar char="n"/>
              <a:defRPr/>
            </a:pPr>
            <a:r>
              <a:rPr lang="en-US" sz="2800" b="1">
                <a:solidFill>
                  <a:srgbClr val="FFFFFF"/>
                </a:solidFill>
                <a:effectLst>
                  <a:outerShdw blurRad="38100" dist="38100" dir="2700000" algn="tl">
                    <a:srgbClr val="000000"/>
                  </a:outerShdw>
                </a:effectLst>
                <a:latin typeface="Arial" charset="0"/>
                <a:cs typeface="Arial" charset="0"/>
              </a:rPr>
              <a:t>No marriage (Josephus)</a:t>
            </a:r>
          </a:p>
          <a:p>
            <a:pPr marL="342900" indent="-342900" eaLnBrk="1" fontAlgn="base" hangingPunct="1">
              <a:spcBef>
                <a:spcPct val="20000"/>
              </a:spcBef>
              <a:buClr>
                <a:srgbClr val="FFCC00"/>
              </a:buClr>
              <a:buSzPct val="70000"/>
              <a:buFont typeface="Wingdings" charset="0"/>
              <a:buChar char="n"/>
              <a:defRPr/>
            </a:pPr>
            <a:endParaRPr lang="en-US" sz="2800" b="1">
              <a:solidFill>
                <a:srgbClr val="FFFFFF"/>
              </a:solidFill>
              <a:effectLst>
                <a:outerShdw blurRad="38100" dist="38100" dir="2700000" algn="tl">
                  <a:srgbClr val="000000"/>
                </a:outerShdw>
              </a:effectLst>
              <a:latin typeface="Arial" charset="0"/>
              <a:cs typeface="Arial" charset="0"/>
            </a:endParaRPr>
          </a:p>
        </p:txBody>
      </p:sp>
      <p:sp>
        <p:nvSpPr>
          <p:cNvPr id="110598" name="Text Box 9"/>
          <p:cNvSpPr txBox="1">
            <a:spLocks noChangeArrowheads="1"/>
          </p:cNvSpPr>
          <p:nvPr/>
        </p:nvSpPr>
        <p:spPr bwMode="auto">
          <a:xfrm>
            <a:off x="8543946" y="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fontAlgn="base" hangingPunct="1">
              <a:spcBef>
                <a:spcPct val="0"/>
              </a:spcBef>
            </a:pPr>
            <a:r>
              <a:rPr lang="en-US" sz="2400" dirty="0">
                <a:solidFill>
                  <a:srgbClr val="000514"/>
                </a:solidFill>
                <a:latin typeface="Arial" charset="0"/>
                <a:cs typeface="Arial" charset="0"/>
              </a:rPr>
              <a:t>76</a:t>
            </a:r>
          </a:p>
        </p:txBody>
      </p:sp>
    </p:spTree>
    <p:extLst>
      <p:ext uri="{BB962C8B-B14F-4D97-AF65-F5344CB8AC3E}">
        <p14:creationId xmlns:p14="http://schemas.microsoft.com/office/powerpoint/2010/main" val="7518887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65224">
                                            <p:txEl>
                                              <p:pRg st="1" end="1"/>
                                            </p:txEl>
                                          </p:spTgt>
                                        </p:tgtEl>
                                        <p:attrNameLst>
                                          <p:attrName>style.visibility</p:attrName>
                                        </p:attrNameLst>
                                      </p:cBhvr>
                                      <p:to>
                                        <p:strVal val="visible"/>
                                      </p:to>
                                    </p:set>
                                    <p:animEffect transition="in" filter="dissolve">
                                      <p:cBhvr>
                                        <p:cTn id="7" dur="500"/>
                                        <p:tgtEl>
                                          <p:spTgt spid="2652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descr="Essen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19575" y="0"/>
            <a:ext cx="50006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35" name="Rectangle 3"/>
          <p:cNvSpPr>
            <a:spLocks noGrp="1" noRot="1" noChangeArrowheads="1"/>
          </p:cNvSpPr>
          <p:nvPr>
            <p:ph type="title"/>
          </p:nvPr>
        </p:nvSpPr>
        <p:spPr>
          <a:xfrm>
            <a:off x="0" y="0"/>
            <a:ext cx="6629400" cy="914400"/>
          </a:xfrm>
          <a:solidFill>
            <a:schemeClr val="bg2"/>
          </a:solidFill>
        </p:spPr>
        <p:txBody>
          <a:bodyPr/>
          <a:lstStyle/>
          <a:p>
            <a:pPr eaLnBrk="1" hangingPunct="1">
              <a:defRPr/>
            </a:pPr>
            <a:r>
              <a:rPr lang="en-US">
                <a:latin typeface="Arial" charset="0"/>
                <a:ea typeface="ＭＳ Ｐゴシック" charset="0"/>
                <a:cs typeface="ＭＳ Ｐゴシック" charset="0"/>
              </a:rPr>
              <a:t>Who were the Essenes?</a:t>
            </a:r>
          </a:p>
        </p:txBody>
      </p:sp>
      <p:sp>
        <p:nvSpPr>
          <p:cNvPr id="172036" name="Rectangle 4"/>
          <p:cNvSpPr>
            <a:spLocks noChangeArrowheads="1"/>
          </p:cNvSpPr>
          <p:nvPr/>
        </p:nvSpPr>
        <p:spPr bwMode="auto">
          <a:xfrm>
            <a:off x="2667000" y="4343400"/>
            <a:ext cx="1371600" cy="381000"/>
          </a:xfrm>
          <a:prstGeom prst="rect">
            <a:avLst/>
          </a:prstGeom>
          <a:noFill/>
          <a:ln w="9525">
            <a:noFill/>
            <a:miter lim="800000"/>
            <a:headEnd/>
            <a:tailEnd/>
          </a:ln>
          <a:effectLst/>
        </p:spPr>
        <p:txBody>
          <a:bodyPr wrap="none" anchor="ctr"/>
          <a:lstStyle/>
          <a:p>
            <a:pPr algn="ctr" eaLnBrk="1" fontAlgn="base" hangingPunct="1">
              <a:spcBef>
                <a:spcPct val="0"/>
              </a:spcBef>
              <a:defRPr/>
            </a:pPr>
            <a:endParaRPr lang="en-US" sz="4400" b="1">
              <a:solidFill>
                <a:srgbClr val="E5E5FF"/>
              </a:solidFill>
              <a:effectLst>
                <a:outerShdw blurRad="38100" dist="38100" dir="2700000" algn="tl">
                  <a:srgbClr val="000000"/>
                </a:outerShdw>
              </a:effectLst>
              <a:latin typeface="Garamond" pitchFamily="-111" charset="0"/>
            </a:endParaRPr>
          </a:p>
        </p:txBody>
      </p:sp>
      <p:grpSp>
        <p:nvGrpSpPr>
          <p:cNvPr id="112644" name="Group 5"/>
          <p:cNvGrpSpPr>
            <a:grpSpLocks/>
          </p:cNvGrpSpPr>
          <p:nvPr/>
        </p:nvGrpSpPr>
        <p:grpSpPr bwMode="auto">
          <a:xfrm>
            <a:off x="990600" y="4800600"/>
            <a:ext cx="3124200" cy="1752600"/>
            <a:chOff x="1008" y="3216"/>
            <a:chExt cx="1968" cy="1104"/>
          </a:xfrm>
        </p:grpSpPr>
        <p:pic>
          <p:nvPicPr>
            <p:cNvPr id="112648" name="Picture 6" descr="Qumran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08" y="3216"/>
              <a:ext cx="1968" cy="1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39" name="Rectangle 7"/>
            <p:cNvSpPr>
              <a:spLocks noChangeArrowheads="1"/>
            </p:cNvSpPr>
            <p:nvPr/>
          </p:nvSpPr>
          <p:spPr bwMode="auto">
            <a:xfrm>
              <a:off x="2112" y="3216"/>
              <a:ext cx="864" cy="240"/>
            </a:xfrm>
            <a:prstGeom prst="rect">
              <a:avLst/>
            </a:prstGeom>
            <a:solidFill>
              <a:schemeClr val="tx1"/>
            </a:solidFill>
            <a:ln w="9525">
              <a:noFill/>
              <a:miter lim="800000"/>
              <a:headEnd/>
              <a:tailEnd/>
            </a:ln>
            <a:effectLst/>
          </p:spPr>
          <p:txBody>
            <a:bodyPr wrap="none" anchor="ctr"/>
            <a:lstStyle/>
            <a:p>
              <a:pPr algn="ctr" eaLnBrk="1" fontAlgn="base" hangingPunct="1">
                <a:spcBef>
                  <a:spcPct val="0"/>
                </a:spcBef>
                <a:defRPr/>
              </a:pPr>
              <a:endParaRPr lang="en-US" sz="4400" b="1">
                <a:solidFill>
                  <a:srgbClr val="E5E5FF"/>
                </a:solidFill>
                <a:effectLst>
                  <a:outerShdw blurRad="38100" dist="38100" dir="2700000" algn="tl">
                    <a:srgbClr val="DDDDDD"/>
                  </a:outerShdw>
                </a:effectLst>
                <a:latin typeface="Garamond" pitchFamily="-111" charset="0"/>
              </a:endParaRPr>
            </a:p>
          </p:txBody>
        </p:sp>
      </p:grpSp>
      <p:sp>
        <p:nvSpPr>
          <p:cNvPr id="172041" name="Rectangle 9"/>
          <p:cNvSpPr>
            <a:spLocks noChangeArrowheads="1"/>
          </p:cNvSpPr>
          <p:nvPr/>
        </p:nvSpPr>
        <p:spPr bwMode="auto">
          <a:xfrm>
            <a:off x="0" y="914400"/>
            <a:ext cx="4038600" cy="3886200"/>
          </a:xfrm>
          <a:prstGeom prst="rect">
            <a:avLst/>
          </a:prstGeom>
          <a:noFill/>
          <a:ln w="9525">
            <a:noFill/>
            <a:miter lim="800000"/>
            <a:headEnd/>
            <a:tailEnd/>
          </a:ln>
          <a:effectLst/>
        </p:spPr>
        <p:txBody>
          <a:bodyPr/>
          <a:lstStyle/>
          <a:p>
            <a:pPr marL="342900" indent="-342900" eaLnBrk="1" fontAlgn="base" hangingPunct="1">
              <a:spcBef>
                <a:spcPct val="20000"/>
              </a:spcBef>
              <a:buClr>
                <a:srgbClr val="FFCC00"/>
              </a:buClr>
              <a:buSzPct val="70000"/>
              <a:buFont typeface="Wingdings" charset="0"/>
              <a:buChar char="n"/>
              <a:defRPr/>
            </a:pPr>
            <a:r>
              <a:rPr lang="en-US" sz="2800" b="1">
                <a:solidFill>
                  <a:srgbClr val="FFFFFF"/>
                </a:solidFill>
                <a:effectLst>
                  <a:outerShdw blurRad="38100" dist="38100" dir="2700000" algn="tl">
                    <a:srgbClr val="000000"/>
                  </a:outerShdw>
                </a:effectLst>
                <a:latin typeface="Arial" charset="0"/>
                <a:cs typeface="Arial" charset="0"/>
              </a:rPr>
              <a:t>North of En Gedi (Pliny the Elder)</a:t>
            </a:r>
          </a:p>
          <a:p>
            <a:pPr marL="342900" indent="-342900" eaLnBrk="1" fontAlgn="base" hangingPunct="1">
              <a:spcBef>
                <a:spcPct val="20000"/>
              </a:spcBef>
              <a:buClr>
                <a:srgbClr val="FFCC00"/>
              </a:buClr>
              <a:buSzPct val="70000"/>
              <a:buFont typeface="Wingdings" charset="0"/>
              <a:buChar char="n"/>
              <a:defRPr/>
            </a:pPr>
            <a:r>
              <a:rPr lang="en-US" sz="2800" b="1">
                <a:solidFill>
                  <a:srgbClr val="FFFFFF"/>
                </a:solidFill>
                <a:effectLst>
                  <a:outerShdw blurRad="38100" dist="38100" dir="2700000" algn="tl">
                    <a:srgbClr val="000000"/>
                  </a:outerShdw>
                </a:effectLst>
                <a:latin typeface="Arial" charset="0"/>
                <a:cs typeface="Arial" charset="0"/>
              </a:rPr>
              <a:t>No marriage (Josephus)</a:t>
            </a:r>
          </a:p>
          <a:p>
            <a:pPr marL="342900" indent="-342900" eaLnBrk="1" fontAlgn="base" hangingPunct="1">
              <a:spcBef>
                <a:spcPct val="20000"/>
              </a:spcBef>
              <a:buClr>
                <a:srgbClr val="FFCC00"/>
              </a:buClr>
              <a:buSzPct val="70000"/>
              <a:buFont typeface="Wingdings" charset="0"/>
              <a:buChar char="n"/>
              <a:defRPr/>
            </a:pPr>
            <a:r>
              <a:rPr lang="en-US" sz="2800" b="1">
                <a:solidFill>
                  <a:srgbClr val="FFFFFF"/>
                </a:solidFill>
                <a:effectLst>
                  <a:outerShdw blurRad="38100" dist="38100" dir="2700000" algn="tl">
                    <a:srgbClr val="000000"/>
                  </a:outerShdw>
                </a:effectLst>
                <a:latin typeface="Arial" charset="0"/>
                <a:cs typeface="Arial" charset="0"/>
              </a:rPr>
              <a:t>Scriptorium</a:t>
            </a:r>
          </a:p>
          <a:p>
            <a:pPr marL="342900" indent="-342900" eaLnBrk="1" fontAlgn="base" hangingPunct="1">
              <a:spcBef>
                <a:spcPct val="20000"/>
              </a:spcBef>
              <a:buClr>
                <a:srgbClr val="FFCC00"/>
              </a:buClr>
              <a:buSzPct val="70000"/>
              <a:buFont typeface="Wingdings" charset="0"/>
              <a:buChar char="n"/>
              <a:defRPr/>
            </a:pPr>
            <a:r>
              <a:rPr lang="en-US" sz="2800" b="1">
                <a:solidFill>
                  <a:srgbClr val="FFFFFF"/>
                </a:solidFill>
                <a:effectLst>
                  <a:outerShdw blurRad="38100" dist="38100" dir="2700000" algn="tl">
                    <a:srgbClr val="000000"/>
                  </a:outerShdw>
                </a:effectLst>
                <a:latin typeface="Arial" charset="0"/>
                <a:cs typeface="Arial" charset="0"/>
              </a:rPr>
              <a:t>Sectarian writings</a:t>
            </a:r>
          </a:p>
          <a:p>
            <a:pPr marL="342900" indent="-342900" eaLnBrk="1" fontAlgn="base" hangingPunct="1">
              <a:spcBef>
                <a:spcPct val="20000"/>
              </a:spcBef>
              <a:buClr>
                <a:srgbClr val="FFCC00"/>
              </a:buClr>
              <a:buSzPct val="70000"/>
              <a:buFont typeface="Wingdings" charset="0"/>
              <a:buChar char="n"/>
              <a:defRPr/>
            </a:pPr>
            <a:endParaRPr lang="en-US" sz="2800" b="1">
              <a:solidFill>
                <a:srgbClr val="FFFFFF"/>
              </a:solidFill>
              <a:effectLst>
                <a:outerShdw blurRad="38100" dist="38100" dir="2700000" algn="tl">
                  <a:srgbClr val="000000"/>
                </a:outerShdw>
              </a:effectLst>
              <a:latin typeface="Arial" charset="0"/>
              <a:cs typeface="Arial" charset="0"/>
            </a:endParaRPr>
          </a:p>
        </p:txBody>
      </p:sp>
      <p:pic>
        <p:nvPicPr>
          <p:cNvPr id="172042" name="Picture 10" descr="Inkwell"/>
          <p:cNvPicPr>
            <a:picLocks noGrp="1" noChangeAspect="1" noChangeArrowheads="1"/>
          </p:cNvPicPr>
          <p:nvPr>
            <p:ph idx="1"/>
          </p:nvPr>
        </p:nvPicPr>
        <p:blipFill>
          <a:blip r:embed="rId5" cstate="screen">
            <a:extLst>
              <a:ext uri="{28A0092B-C50C-407E-A947-70E740481C1C}">
                <a14:useLocalDpi xmlns:a14="http://schemas.microsoft.com/office/drawing/2010/main"/>
              </a:ext>
            </a:extLst>
          </a:blip>
          <a:srcRect/>
          <a:stretch>
            <a:fillRect/>
          </a:stretch>
        </p:blipFill>
        <p:spPr>
          <a:xfrm>
            <a:off x="6815138" y="3505200"/>
            <a:ext cx="2405062" cy="3429000"/>
          </a:xfrm>
          <a:noFill/>
          <a:extLst>
            <a:ext uri="{909E8E84-426E-40dd-AFC4-6F175D3DCCD1}">
              <a14:hiddenFill xmlns="" xmlns:a14="http://schemas.microsoft.com/office/drawing/2010/main">
                <a:solidFill>
                  <a:srgbClr val="FFFFFF"/>
                </a:solidFill>
              </a14:hiddenFill>
            </a:ext>
          </a:extLst>
        </p:spPr>
      </p:pic>
      <p:sp>
        <p:nvSpPr>
          <p:cNvPr id="112647" name="Text Box 12"/>
          <p:cNvSpPr txBox="1">
            <a:spLocks noChangeArrowheads="1"/>
          </p:cNvSpPr>
          <p:nvPr/>
        </p:nvSpPr>
        <p:spPr bwMode="auto">
          <a:xfrm>
            <a:off x="8619353" y="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fontAlgn="base" hangingPunct="1">
              <a:spcBef>
                <a:spcPct val="0"/>
              </a:spcBef>
            </a:pPr>
            <a:r>
              <a:rPr lang="en-US" sz="2400" dirty="0">
                <a:solidFill>
                  <a:srgbClr val="000514"/>
                </a:solidFill>
                <a:latin typeface="Arial" charset="0"/>
                <a:cs typeface="Arial" charset="0"/>
              </a:rPr>
              <a:t>76</a:t>
            </a:r>
          </a:p>
        </p:txBody>
      </p:sp>
    </p:spTree>
    <p:extLst>
      <p:ext uri="{BB962C8B-B14F-4D97-AF65-F5344CB8AC3E}">
        <p14:creationId xmlns:p14="http://schemas.microsoft.com/office/powerpoint/2010/main" val="6437991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72041">
                                            <p:txEl>
                                              <p:pRg st="2" end="2"/>
                                            </p:txEl>
                                          </p:spTgt>
                                        </p:tgtEl>
                                        <p:attrNameLst>
                                          <p:attrName>style.visibility</p:attrName>
                                        </p:attrNameLst>
                                      </p:cBhvr>
                                      <p:to>
                                        <p:strVal val="visible"/>
                                      </p:to>
                                    </p:set>
                                    <p:animEffect transition="in" filter="dissolve">
                                      <p:cBhvr>
                                        <p:cTn id="7" dur="500"/>
                                        <p:tgtEl>
                                          <p:spTgt spid="172041">
                                            <p:txEl>
                                              <p:pRg st="2" end="2"/>
                                            </p:txEl>
                                          </p:spTgt>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172042"/>
                                        </p:tgtEl>
                                        <p:attrNameLst>
                                          <p:attrName>style.visibility</p:attrName>
                                        </p:attrNameLst>
                                      </p:cBhvr>
                                      <p:to>
                                        <p:strVal val="visible"/>
                                      </p:to>
                                    </p:set>
                                    <p:animEffect transition="in" filter="box(in)">
                                      <p:cBhvr>
                                        <p:cTn id="11" dur="500"/>
                                        <p:tgtEl>
                                          <p:spTgt spid="17204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172041">
                                            <p:txEl>
                                              <p:pRg st="3" end="3"/>
                                            </p:txEl>
                                          </p:spTgt>
                                        </p:tgtEl>
                                        <p:attrNameLst>
                                          <p:attrName>style.visibility</p:attrName>
                                        </p:attrNameLst>
                                      </p:cBhvr>
                                      <p:to>
                                        <p:strVal val="visible"/>
                                      </p:to>
                                    </p:set>
                                    <p:animEffect transition="in" filter="dissolve">
                                      <p:cBhvr>
                                        <p:cTn id="16" dur="500"/>
                                        <p:tgtEl>
                                          <p:spTgt spid="17204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3"/>
          <p:cNvSpPr>
            <a:spLocks noGrp="1" noChangeArrowheads="1"/>
          </p:cNvSpPr>
          <p:nvPr>
            <p:ph type="body" idx="1"/>
          </p:nvPr>
        </p:nvSpPr>
        <p:spPr>
          <a:xfrm>
            <a:off x="0" y="990600"/>
            <a:ext cx="2743200" cy="4876800"/>
          </a:xfrm>
        </p:spPr>
        <p:txBody>
          <a:bodyPr/>
          <a:lstStyle/>
          <a:p>
            <a:pPr eaLnBrk="1" hangingPunct="1">
              <a:defRPr/>
            </a:pPr>
            <a:r>
              <a:rPr lang="en-US" sz="2800" b="1">
                <a:latin typeface="Arial" charset="0"/>
                <a:ea typeface="ＭＳ Ｐゴシック" charset="0"/>
                <a:cs typeface="ＭＳ Ｐゴシック" charset="0"/>
              </a:rPr>
              <a:t>The high priesthood was corrupt</a:t>
            </a:r>
          </a:p>
        </p:txBody>
      </p:sp>
      <p:sp>
        <p:nvSpPr>
          <p:cNvPr id="120834" name="Rectangle 2"/>
          <p:cNvSpPr>
            <a:spLocks noGrp="1" noRot="1" noChangeArrowheads="1"/>
          </p:cNvSpPr>
          <p:nvPr>
            <p:ph type="title"/>
          </p:nvPr>
        </p:nvSpPr>
        <p:spPr>
          <a:xfrm>
            <a:off x="76200" y="0"/>
            <a:ext cx="6934200" cy="914400"/>
          </a:xfrm>
          <a:solidFill>
            <a:schemeClr val="bg2"/>
          </a:solidFill>
        </p:spPr>
        <p:txBody>
          <a:bodyPr/>
          <a:lstStyle/>
          <a:p>
            <a:pPr eaLnBrk="1" hangingPunct="1">
              <a:defRPr/>
            </a:pPr>
            <a:r>
              <a:rPr lang="en-US" sz="4000">
                <a:latin typeface="Arial" charset="0"/>
                <a:ea typeface="ＭＳ Ｐゴシック" charset="0"/>
                <a:cs typeface="ＭＳ Ｐゴシック" charset="0"/>
              </a:rPr>
              <a:t>Why did the Essenes form?</a:t>
            </a:r>
          </a:p>
        </p:txBody>
      </p:sp>
      <p:pic>
        <p:nvPicPr>
          <p:cNvPr id="114691" name="Picture 5" descr="High Priest0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43200" y="941388"/>
            <a:ext cx="6248400" cy="4281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8" name="Rectangle 6"/>
          <p:cNvSpPr>
            <a:spLocks noChangeArrowheads="1"/>
          </p:cNvSpPr>
          <p:nvPr/>
        </p:nvSpPr>
        <p:spPr bwMode="auto">
          <a:xfrm>
            <a:off x="2590800" y="5334000"/>
            <a:ext cx="6477000" cy="1676400"/>
          </a:xfrm>
          <a:prstGeom prst="rect">
            <a:avLst/>
          </a:prstGeom>
          <a:noFill/>
          <a:ln w="9525">
            <a:noFill/>
            <a:miter lim="800000"/>
            <a:headEnd/>
            <a:tailEnd/>
          </a:ln>
          <a:effectLst/>
        </p:spPr>
        <p:txBody>
          <a:bodyPr/>
          <a:lstStyle/>
          <a:p>
            <a:pPr algn="ctr" eaLnBrk="1" fontAlgn="base" hangingPunct="1">
              <a:spcBef>
                <a:spcPct val="20000"/>
              </a:spcBef>
              <a:buClr>
                <a:srgbClr val="FFCC00"/>
              </a:buClr>
              <a:buSzPct val="70000"/>
              <a:buFont typeface="Wingdings" charset="0"/>
              <a:buNone/>
              <a:defRPr/>
            </a:pPr>
            <a:r>
              <a:rPr lang="en-US" sz="2000" b="1">
                <a:solidFill>
                  <a:srgbClr val="FFFFFF"/>
                </a:solidFill>
                <a:effectLst>
                  <a:outerShdw blurRad="38100" dist="38100" dir="2700000" algn="tl">
                    <a:srgbClr val="000000"/>
                  </a:outerShdw>
                </a:effectLst>
                <a:latin typeface="Arial" charset="0"/>
                <a:cs typeface="Arial" charset="0"/>
              </a:rPr>
              <a:t>Annas &amp; Caiaphas of the NT era continued the corrupt practices of Jason and Menelaus (175 BC).  So the Essenes withdrew to the desert during the reign of </a:t>
            </a:r>
            <a:r>
              <a:rPr lang="en-US" altLang="zh-CN" sz="2000" b="1">
                <a:solidFill>
                  <a:srgbClr val="FFFFFF"/>
                </a:solidFill>
                <a:effectLst>
                  <a:outerShdw blurRad="38100" dist="38100" dir="2700000" algn="tl">
                    <a:srgbClr val="000000"/>
                  </a:outerShdw>
                </a:effectLst>
                <a:latin typeface="Arial" charset="0"/>
                <a:ea typeface="Arial" charset="0"/>
                <a:cs typeface="Arial" charset="0"/>
              </a:rPr>
              <a:t>Simon (143-135 BC) </a:t>
            </a:r>
            <a:endParaRPr lang="en-US" sz="2000" b="1">
              <a:solidFill>
                <a:srgbClr val="FFFFFF"/>
              </a:solidFill>
              <a:effectLst>
                <a:outerShdw blurRad="38100" dist="38100" dir="2700000" algn="tl">
                  <a:srgbClr val="000000"/>
                </a:outerShdw>
              </a:effectLst>
              <a:latin typeface="Arial" charset="0"/>
              <a:cs typeface="Arial" charset="0"/>
            </a:endParaRPr>
          </a:p>
        </p:txBody>
      </p:sp>
      <p:sp>
        <p:nvSpPr>
          <p:cNvPr id="120839" name="Text Box 7"/>
          <p:cNvSpPr txBox="1">
            <a:spLocks noChangeArrowheads="1"/>
          </p:cNvSpPr>
          <p:nvPr/>
        </p:nvSpPr>
        <p:spPr bwMode="auto">
          <a:xfrm>
            <a:off x="8509489" y="0"/>
            <a:ext cx="527007" cy="461665"/>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fontAlgn="base" hangingPunct="1">
              <a:spcBef>
                <a:spcPct val="0"/>
              </a:spcBef>
              <a:defRPr/>
            </a:pPr>
            <a:r>
              <a:rPr lang="en-US" sz="2400" dirty="0">
                <a:solidFill>
                  <a:srgbClr val="E5E5FF"/>
                </a:solidFill>
                <a:effectLst>
                  <a:outerShdw blurRad="38100" dist="38100" dir="2700000" algn="tl">
                    <a:srgbClr val="000000"/>
                  </a:outerShdw>
                </a:effectLst>
                <a:latin typeface="Arial" charset="0"/>
                <a:cs typeface="Arial" charset="0"/>
              </a:rPr>
              <a:t>76</a:t>
            </a:r>
          </a:p>
        </p:txBody>
      </p:sp>
    </p:spTree>
    <p:extLst>
      <p:ext uri="{BB962C8B-B14F-4D97-AF65-F5344CB8AC3E}">
        <p14:creationId xmlns:p14="http://schemas.microsoft.com/office/powerpoint/2010/main" val="4047591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rrowheads="1"/>
          </p:cNvSpPr>
          <p:nvPr>
            <p:ph type="title"/>
          </p:nvPr>
        </p:nvSpPr>
        <p:spPr/>
        <p:txBody>
          <a:bodyPr/>
          <a:lstStyle/>
          <a:p>
            <a:pPr eaLnBrk="1" hangingPunct="1">
              <a:defRPr/>
            </a:pPr>
            <a:r>
              <a:rPr lang="en-US">
                <a:cs typeface="+mj-cs"/>
              </a:rPr>
              <a:t>Coastal Plain</a:t>
            </a:r>
          </a:p>
        </p:txBody>
      </p:sp>
      <p:sp>
        <p:nvSpPr>
          <p:cNvPr id="40963" name="Rectangle 3"/>
          <p:cNvSpPr>
            <a:spLocks noGrp="1" noChangeArrowheads="1"/>
          </p:cNvSpPr>
          <p:nvPr>
            <p:ph type="body" sz="half" idx="1"/>
          </p:nvPr>
        </p:nvSpPr>
        <p:spPr>
          <a:xfrm>
            <a:off x="457200" y="1600200"/>
            <a:ext cx="3124200" cy="609600"/>
          </a:xfrm>
        </p:spPr>
        <p:txBody>
          <a:bodyPr/>
          <a:lstStyle/>
          <a:p>
            <a:pPr eaLnBrk="1" hangingPunct="1">
              <a:defRPr/>
            </a:pPr>
            <a:r>
              <a:rPr lang="en-US" b="1">
                <a:cs typeface="+mn-cs"/>
              </a:rPr>
              <a:t>Tyre</a:t>
            </a:r>
          </a:p>
        </p:txBody>
      </p:sp>
      <p:pic>
        <p:nvPicPr>
          <p:cNvPr id="40965" name="Picture 5" descr="Tyre"/>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1905000" y="1219200"/>
            <a:ext cx="6934200" cy="5395913"/>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40964" name="Rectangle 4"/>
          <p:cNvSpPr>
            <a:spLocks noChangeArrowheads="1"/>
          </p:cNvSpPr>
          <p:nvPr/>
        </p:nvSpPr>
        <p:spPr bwMode="auto">
          <a:xfrm>
            <a:off x="0" y="2133600"/>
            <a:ext cx="2971800" cy="152400"/>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wrap="none" anchor="ctr">
            <a:spAutoFit/>
          </a:bodyPr>
          <a:lstStyle/>
          <a:p>
            <a:pPr>
              <a:defRPr/>
            </a:pPr>
            <a:endParaRPr lang="en-US">
              <a:effectLst>
                <a:outerShdw blurRad="38100" dist="38100" dir="2700000" algn="tl">
                  <a:srgbClr val="000000">
                    <a:alpha val="43137"/>
                  </a:srgbClr>
                </a:outerShdw>
              </a:effectLst>
              <a:cs typeface="+mn-c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6977" name="Picture 4" descr="deadseascrolls"/>
          <p:cNvPicPr>
            <a:picLocks noChangeAspect="1" noChangeArrowheads="1"/>
          </p:cNvPicPr>
          <p:nvPr/>
        </p:nvPicPr>
        <p:blipFill>
          <a:blip r:embed="rId3">
            <a:lum bright="-4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p:cNvSpPr>
            <a:spLocks noGrp="1" noRot="1" noChangeArrowheads="1"/>
          </p:cNvSpPr>
          <p:nvPr>
            <p:ph type="title"/>
          </p:nvPr>
        </p:nvSpPr>
        <p:spPr>
          <a:xfrm>
            <a:off x="117475" y="274638"/>
            <a:ext cx="8569325" cy="1143000"/>
          </a:xfrm>
        </p:spPr>
        <p:txBody>
          <a:bodyPr/>
          <a:lstStyle/>
          <a:p>
            <a:pPr eaLnBrk="1" hangingPunct="1">
              <a:defRPr/>
            </a:pPr>
            <a:r>
              <a:rPr lang="en-US">
                <a:latin typeface="Arial" charset="0"/>
                <a:ea typeface="ＭＳ Ｐゴシック" charset="0"/>
              </a:rPr>
              <a:t>What Scrolls were Found?</a:t>
            </a:r>
          </a:p>
        </p:txBody>
      </p:sp>
      <p:sp>
        <p:nvSpPr>
          <p:cNvPr id="126983" name="Rectangle 7"/>
          <p:cNvSpPr>
            <a:spLocks noChangeArrowheads="1"/>
          </p:cNvSpPr>
          <p:nvPr/>
        </p:nvSpPr>
        <p:spPr bwMode="auto">
          <a:xfrm>
            <a:off x="0" y="1600200"/>
            <a:ext cx="9601200" cy="5257800"/>
          </a:xfrm>
          <a:prstGeom prst="rect">
            <a:avLst/>
          </a:prstGeom>
          <a:noFill/>
          <a:ln w="9525">
            <a:noFill/>
            <a:miter lim="800000"/>
            <a:headEnd/>
            <a:tailEnd/>
          </a:ln>
          <a:effectLst/>
        </p:spPr>
        <p:txBody>
          <a:bodyPr/>
          <a:lstStyle/>
          <a:p>
            <a:pPr marL="357188" indent="-357188" eaLnBrk="1" fontAlgn="base" hangingPunct="1">
              <a:spcBef>
                <a:spcPct val="20000"/>
              </a:spcBef>
              <a:buClr>
                <a:srgbClr val="FFFFFF"/>
              </a:buClr>
              <a:buSzPct val="70000"/>
              <a:buFont typeface="Wingdings" charset="0"/>
              <a:buChar char="n"/>
              <a:defRPr/>
            </a:pPr>
            <a:r>
              <a:rPr lang="en-US" b="1">
                <a:solidFill>
                  <a:srgbClr val="FFFFFF"/>
                </a:solidFill>
                <a:effectLst>
                  <a:outerShdw blurRad="38100" dist="38100" dir="2700000" algn="tl">
                    <a:srgbClr val="000000"/>
                  </a:outerShdw>
                </a:effectLst>
                <a:latin typeface="Arial" charset="0"/>
                <a:cs typeface="Arial" charset="0"/>
              </a:rPr>
              <a:t>Every OT book but Esther (e.g., 11QPs)</a:t>
            </a:r>
          </a:p>
          <a:p>
            <a:pPr marL="357188" indent="-357188" eaLnBrk="1" fontAlgn="base" hangingPunct="1">
              <a:spcBef>
                <a:spcPct val="20000"/>
              </a:spcBef>
              <a:buClr>
                <a:srgbClr val="FFFFFF"/>
              </a:buClr>
              <a:buSzPct val="70000"/>
              <a:buFont typeface="Wingdings" charset="0"/>
              <a:buChar char="n"/>
              <a:defRPr/>
            </a:pPr>
            <a:r>
              <a:rPr lang="en-US" b="1">
                <a:solidFill>
                  <a:srgbClr val="FFFFFF"/>
                </a:solidFill>
                <a:effectLst>
                  <a:outerShdw blurRad="38100" dist="38100" dir="2700000" algn="tl">
                    <a:srgbClr val="000000"/>
                  </a:outerShdw>
                </a:effectLst>
                <a:latin typeface="Arial" charset="0"/>
                <a:cs typeface="Arial" charset="0"/>
              </a:rPr>
              <a:t>Apocrypha and Pseudepigrapha</a:t>
            </a:r>
          </a:p>
          <a:p>
            <a:pPr marL="357188" indent="-357188" eaLnBrk="1" fontAlgn="base" hangingPunct="1">
              <a:spcBef>
                <a:spcPct val="20000"/>
              </a:spcBef>
              <a:buClr>
                <a:srgbClr val="FFFFFF"/>
              </a:buClr>
              <a:buSzPct val="70000"/>
              <a:buFont typeface="Wingdings" charset="0"/>
              <a:buChar char="n"/>
              <a:defRPr/>
            </a:pPr>
            <a:r>
              <a:rPr lang="en-US" b="1">
                <a:solidFill>
                  <a:srgbClr val="FFFFFF"/>
                </a:solidFill>
                <a:effectLst>
                  <a:outerShdw blurRad="38100" dist="38100" dir="2700000" algn="tl">
                    <a:srgbClr val="000000"/>
                  </a:outerShdw>
                </a:effectLst>
                <a:latin typeface="Arial" charset="0"/>
                <a:cs typeface="Arial" charset="0"/>
              </a:rPr>
              <a:t>Commentaries (e.g., 1QpHab)</a:t>
            </a:r>
          </a:p>
          <a:p>
            <a:pPr marL="357188" indent="-357188" eaLnBrk="1" fontAlgn="base" hangingPunct="1">
              <a:spcBef>
                <a:spcPct val="20000"/>
              </a:spcBef>
              <a:buClr>
                <a:srgbClr val="FFFFFF"/>
              </a:buClr>
              <a:buSzPct val="70000"/>
              <a:buFont typeface="Wingdings" charset="0"/>
              <a:buChar char="n"/>
              <a:defRPr/>
            </a:pPr>
            <a:r>
              <a:rPr lang="en-US" b="1">
                <a:solidFill>
                  <a:srgbClr val="FFFFFF"/>
                </a:solidFill>
                <a:effectLst>
                  <a:outerShdw blurRad="38100" dist="38100" dir="2700000" algn="tl">
                    <a:srgbClr val="000000"/>
                  </a:outerShdw>
                </a:effectLst>
                <a:latin typeface="Arial" charset="0"/>
                <a:cs typeface="Arial" charset="0"/>
              </a:rPr>
              <a:t>Collections of OT passages on a theme</a:t>
            </a:r>
          </a:p>
          <a:p>
            <a:pPr marL="357188" indent="-357188" eaLnBrk="1" fontAlgn="base" hangingPunct="1">
              <a:spcBef>
                <a:spcPct val="20000"/>
              </a:spcBef>
              <a:buClr>
                <a:srgbClr val="FFFFFF"/>
              </a:buClr>
              <a:buSzPct val="70000"/>
              <a:buFont typeface="Wingdings" charset="0"/>
              <a:buChar char="n"/>
              <a:defRPr/>
            </a:pPr>
            <a:r>
              <a:rPr lang="en-US" b="1">
                <a:solidFill>
                  <a:srgbClr val="FFFFFF"/>
                </a:solidFill>
                <a:effectLst>
                  <a:outerShdw blurRad="38100" dist="38100" dir="2700000" algn="tl">
                    <a:srgbClr val="000000"/>
                  </a:outerShdw>
                </a:effectLst>
                <a:latin typeface="Arial" charset="0"/>
                <a:cs typeface="Arial" charset="0"/>
              </a:rPr>
              <a:t>Sectarian writings</a:t>
            </a:r>
          </a:p>
          <a:p>
            <a:pPr marL="990600" lvl="1" indent="-533400" eaLnBrk="1" fontAlgn="base" hangingPunct="1">
              <a:spcBef>
                <a:spcPct val="20000"/>
              </a:spcBef>
              <a:buClr>
                <a:srgbClr val="A886E0"/>
              </a:buClr>
              <a:buSzPct val="70000"/>
              <a:buFont typeface="Wingdings" charset="0"/>
              <a:buChar char="n"/>
              <a:defRPr/>
            </a:pPr>
            <a:r>
              <a:rPr lang="en-US" sz="3200" b="1" i="1">
                <a:solidFill>
                  <a:srgbClr val="FFFFFF"/>
                </a:solidFill>
                <a:effectLst>
                  <a:outerShdw blurRad="38100" dist="38100" dir="2700000" algn="tl">
                    <a:srgbClr val="000000"/>
                  </a:outerShdw>
                </a:effectLst>
                <a:latin typeface="Arial" charset="0"/>
                <a:cs typeface="Arial" charset="0"/>
              </a:rPr>
              <a:t>Manual of Discipline</a:t>
            </a:r>
          </a:p>
          <a:p>
            <a:pPr marL="990600" lvl="1" indent="-533400" eaLnBrk="1" fontAlgn="base" hangingPunct="1">
              <a:spcBef>
                <a:spcPct val="20000"/>
              </a:spcBef>
              <a:buClr>
                <a:srgbClr val="A886E0"/>
              </a:buClr>
              <a:buSzPct val="70000"/>
              <a:buFont typeface="Wingdings" charset="0"/>
              <a:buChar char="n"/>
              <a:defRPr/>
            </a:pPr>
            <a:r>
              <a:rPr lang="en-US" sz="3200" b="1" i="1">
                <a:solidFill>
                  <a:srgbClr val="FFFFFF"/>
                </a:solidFill>
                <a:effectLst>
                  <a:outerShdw blurRad="38100" dist="38100" dir="2700000" algn="tl">
                    <a:srgbClr val="000000"/>
                  </a:outerShdw>
                </a:effectLst>
                <a:latin typeface="Arial" charset="0"/>
                <a:cs typeface="Arial" charset="0"/>
              </a:rPr>
              <a:t>Temple Scroll</a:t>
            </a:r>
          </a:p>
          <a:p>
            <a:pPr marL="990600" lvl="1" indent="-533400" eaLnBrk="1" fontAlgn="base" hangingPunct="1">
              <a:spcBef>
                <a:spcPct val="20000"/>
              </a:spcBef>
              <a:buClr>
                <a:srgbClr val="A886E0"/>
              </a:buClr>
              <a:buSzPct val="70000"/>
              <a:buFont typeface="Wingdings" charset="0"/>
              <a:buChar char="n"/>
              <a:defRPr/>
            </a:pPr>
            <a:r>
              <a:rPr lang="en-US" sz="3200" b="1" i="1">
                <a:solidFill>
                  <a:srgbClr val="FFFFFF"/>
                </a:solidFill>
                <a:effectLst>
                  <a:outerShdw blurRad="38100" dist="38100" dir="2700000" algn="tl">
                    <a:srgbClr val="000000"/>
                  </a:outerShdw>
                </a:effectLst>
                <a:latin typeface="Arial" charset="0"/>
                <a:cs typeface="Arial" charset="0"/>
              </a:rPr>
              <a:t>War Scroll</a:t>
            </a:r>
          </a:p>
        </p:txBody>
      </p:sp>
      <p:sp>
        <p:nvSpPr>
          <p:cNvPr id="6" name="Text Box 10"/>
          <p:cNvSpPr txBox="1">
            <a:spLocks noChangeArrowheads="1"/>
          </p:cNvSpPr>
          <p:nvPr/>
        </p:nvSpPr>
        <p:spPr bwMode="auto">
          <a:xfrm>
            <a:off x="8467746" y="71438"/>
            <a:ext cx="527007" cy="461665"/>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fontAlgn="base" hangingPunct="1">
              <a:spcBef>
                <a:spcPct val="0"/>
              </a:spcBef>
              <a:defRPr/>
            </a:pPr>
            <a:r>
              <a:rPr lang="en-US" sz="2400" dirty="0">
                <a:solidFill>
                  <a:srgbClr val="E5E5FF"/>
                </a:solidFill>
                <a:effectLst>
                  <a:outerShdw blurRad="38100" dist="38100" dir="2700000" algn="tl">
                    <a:srgbClr val="000000"/>
                  </a:outerShdw>
                </a:effectLst>
                <a:latin typeface="Arial" charset="0"/>
                <a:cs typeface="Arial" charset="0"/>
              </a:rPr>
              <a:t>77</a:t>
            </a:r>
          </a:p>
        </p:txBody>
      </p:sp>
    </p:spTree>
    <p:extLst>
      <p:ext uri="{BB962C8B-B14F-4D97-AF65-F5344CB8AC3E}">
        <p14:creationId xmlns:p14="http://schemas.microsoft.com/office/powerpoint/2010/main" val="29038670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9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69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698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698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698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698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698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698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rrowheads="1"/>
          </p:cNvSpPr>
          <p:nvPr>
            <p:ph type="title"/>
          </p:nvPr>
        </p:nvSpPr>
        <p:spPr>
          <a:xfrm>
            <a:off x="0" y="0"/>
            <a:ext cx="5334000" cy="1249363"/>
          </a:xfrm>
        </p:spPr>
        <p:txBody>
          <a:bodyPr/>
          <a:lstStyle/>
          <a:p>
            <a:pPr eaLnBrk="1" hangingPunct="1">
              <a:defRPr/>
            </a:pPr>
            <a:r>
              <a:rPr lang="en-US">
                <a:latin typeface="Arial" charset="0"/>
                <a:ea typeface="ＭＳ Ｐゴシック" charset="0"/>
                <a:cs typeface="ＭＳ Ｐゴシック" charset="0"/>
              </a:rPr>
              <a:t>The Copper Scrolls</a:t>
            </a:r>
          </a:p>
        </p:txBody>
      </p:sp>
      <p:sp>
        <p:nvSpPr>
          <p:cNvPr id="130051" name="Rectangle 3"/>
          <p:cNvSpPr>
            <a:spLocks noGrp="1" noChangeArrowheads="1"/>
          </p:cNvSpPr>
          <p:nvPr>
            <p:ph type="body" idx="1"/>
          </p:nvPr>
        </p:nvSpPr>
        <p:spPr>
          <a:xfrm>
            <a:off x="304800" y="5638800"/>
            <a:ext cx="4876800" cy="1219200"/>
          </a:xfrm>
        </p:spPr>
        <p:txBody>
          <a:bodyPr/>
          <a:lstStyle/>
          <a:p>
            <a:pPr eaLnBrk="1" hangingPunct="1">
              <a:defRPr/>
            </a:pPr>
            <a:r>
              <a:rPr lang="en-US" b="1">
                <a:latin typeface="Arial" charset="0"/>
                <a:ea typeface="ＭＳ Ｐゴシック" charset="0"/>
                <a:cs typeface="ＭＳ Ｐゴシック" charset="0"/>
              </a:rPr>
              <a:t>Provide detailed plans for the third temple</a:t>
            </a:r>
          </a:p>
        </p:txBody>
      </p:sp>
      <p:pic>
        <p:nvPicPr>
          <p:cNvPr id="129027" name="Picture 4" descr="scrol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66800"/>
            <a:ext cx="5867400" cy="454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0053"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57800" y="1371600"/>
            <a:ext cx="38862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0054"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77000" y="0"/>
            <a:ext cx="2667000"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Box 5"/>
          <p:cNvSpPr txBox="1">
            <a:spLocks noChangeArrowheads="1"/>
          </p:cNvSpPr>
          <p:nvPr/>
        </p:nvSpPr>
        <p:spPr bwMode="auto">
          <a:xfrm>
            <a:off x="8543946" y="0"/>
            <a:ext cx="527007" cy="461665"/>
          </a:xfrm>
          <a:prstGeom prst="rect">
            <a:avLst/>
          </a:prstGeom>
          <a:solidFill>
            <a:srgbClr val="000090"/>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fontAlgn="base" hangingPunct="1">
              <a:spcBef>
                <a:spcPct val="0"/>
              </a:spcBef>
              <a:defRPr/>
            </a:pPr>
            <a:r>
              <a:rPr lang="en-US" sz="2400" dirty="0">
                <a:solidFill>
                  <a:srgbClr val="E5E5FF"/>
                </a:solidFill>
                <a:effectLst>
                  <a:outerShdw blurRad="38100" dist="38100" dir="2700000" algn="tl">
                    <a:srgbClr val="000000"/>
                  </a:outerShdw>
                </a:effectLst>
                <a:latin typeface="Arial" charset="0"/>
                <a:cs typeface="Arial" charset="0"/>
              </a:rPr>
              <a:t>78</a:t>
            </a:r>
          </a:p>
        </p:txBody>
      </p:sp>
    </p:spTree>
    <p:extLst>
      <p:ext uri="{BB962C8B-B14F-4D97-AF65-F5344CB8AC3E}">
        <p14:creationId xmlns:p14="http://schemas.microsoft.com/office/powerpoint/2010/main" val="1949066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30054"/>
                                        </p:tgtEl>
                                        <p:attrNameLst>
                                          <p:attrName>style.visibility</p:attrName>
                                        </p:attrNameLst>
                                      </p:cBhvr>
                                      <p:to>
                                        <p:strVal val="visible"/>
                                      </p:to>
                                    </p:set>
                                    <p:animEffect transition="in" filter="wheel(4)">
                                      <p:cBhvr>
                                        <p:cTn id="7" dur="2000"/>
                                        <p:tgtEl>
                                          <p:spTgt spid="1300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130053"/>
                                        </p:tgtEl>
                                        <p:attrNameLst>
                                          <p:attrName>style.visibility</p:attrName>
                                        </p:attrNameLst>
                                      </p:cBhvr>
                                      <p:to>
                                        <p:strVal val="visible"/>
                                      </p:to>
                                    </p:set>
                                    <p:animEffect transition="in" filter="wheel(4)">
                                      <p:cBhvr>
                                        <p:cTn id="12" dur="2000"/>
                                        <p:tgtEl>
                                          <p:spTgt spid="1300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130051">
                                            <p:txEl>
                                              <p:pRg st="0" end="0"/>
                                            </p:txEl>
                                          </p:spTgt>
                                        </p:tgtEl>
                                        <p:attrNameLst>
                                          <p:attrName>style.visibility</p:attrName>
                                        </p:attrNameLst>
                                      </p:cBhvr>
                                      <p:to>
                                        <p:strVal val="visible"/>
                                      </p:to>
                                    </p:set>
                                    <p:animEffect transition="in" filter="wheel(4)">
                                      <p:cBhvr>
                                        <p:cTn id="17" dur="2000"/>
                                        <p:tgtEl>
                                          <p:spTgt spid="130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2" descr="deadseascrolls"/>
          <p:cNvPicPr>
            <a:picLocks noChangeAspect="1" noChangeArrowheads="1"/>
          </p:cNvPicPr>
          <p:nvPr/>
        </p:nvPicPr>
        <p:blipFill>
          <a:blip r:embed="rId3">
            <a:lum bright="-38000"/>
            <a:extLst>
              <a:ext uri="{28A0092B-C50C-407E-A947-70E740481C1C}">
                <a14:useLocalDpi xmlns:a14="http://schemas.microsoft.com/office/drawing/2010/main"/>
              </a:ext>
            </a:extLst>
          </a:blip>
          <a:srcRect/>
          <a:stretch>
            <a:fillRect/>
          </a:stretch>
        </p:blipFill>
        <p:spPr bwMode="auto">
          <a:xfrm>
            <a:off x="0" y="0"/>
            <a:ext cx="9144000" cy="735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5" name="Rectangle 7"/>
          <p:cNvSpPr>
            <a:spLocks noChangeArrowheads="1"/>
          </p:cNvSpPr>
          <p:nvPr/>
        </p:nvSpPr>
        <p:spPr bwMode="auto">
          <a:xfrm>
            <a:off x="-76200" y="1600200"/>
            <a:ext cx="9677400" cy="5257800"/>
          </a:xfrm>
          <a:prstGeom prst="rect">
            <a:avLst/>
          </a:prstGeom>
          <a:noFill/>
          <a:ln w="9525">
            <a:noFill/>
            <a:miter lim="800000"/>
            <a:headEnd/>
            <a:tailEnd/>
          </a:ln>
          <a:effectLst/>
        </p:spPr>
        <p:txBody>
          <a:bodyPr/>
          <a:lstStyle/>
          <a:p>
            <a:pPr marL="357188" indent="-357188" eaLnBrk="1" fontAlgn="base" hangingPunct="1">
              <a:spcBef>
                <a:spcPct val="20000"/>
              </a:spcBef>
              <a:buClr>
                <a:srgbClr val="FFFFFF"/>
              </a:buClr>
              <a:buSzPct val="70000"/>
              <a:buFont typeface="Wingdings" charset="0"/>
              <a:buChar char="n"/>
              <a:defRPr/>
            </a:pPr>
            <a:r>
              <a:rPr lang="en-US" b="1">
                <a:solidFill>
                  <a:srgbClr val="FFFFFF"/>
                </a:solidFill>
                <a:effectLst>
                  <a:outerShdw blurRad="38100" dist="38100" dir="2700000" algn="tl">
                    <a:srgbClr val="000000"/>
                  </a:outerShdw>
                </a:effectLst>
                <a:latin typeface="Arial" charset="0"/>
                <a:cs typeface="Arial" charset="0"/>
              </a:rPr>
              <a:t>Every OT book but Esther (e.g., 11QPs)</a:t>
            </a:r>
          </a:p>
          <a:p>
            <a:pPr marL="357188" indent="-357188" eaLnBrk="1" fontAlgn="base" hangingPunct="1">
              <a:spcBef>
                <a:spcPct val="20000"/>
              </a:spcBef>
              <a:buClr>
                <a:srgbClr val="FFFFFF"/>
              </a:buClr>
              <a:buSzPct val="70000"/>
              <a:buFont typeface="Wingdings" charset="0"/>
              <a:buChar char="n"/>
              <a:defRPr/>
            </a:pPr>
            <a:r>
              <a:rPr lang="en-US" b="1">
                <a:solidFill>
                  <a:srgbClr val="FFFFFF"/>
                </a:solidFill>
                <a:effectLst>
                  <a:outerShdw blurRad="38100" dist="38100" dir="2700000" algn="tl">
                    <a:srgbClr val="000000"/>
                  </a:outerShdw>
                </a:effectLst>
                <a:latin typeface="Arial" charset="0"/>
                <a:cs typeface="Arial" charset="0"/>
              </a:rPr>
              <a:t>Apocrypha and Pseudepigrapha</a:t>
            </a:r>
          </a:p>
          <a:p>
            <a:pPr marL="357188" indent="-357188" eaLnBrk="1" fontAlgn="base" hangingPunct="1">
              <a:spcBef>
                <a:spcPct val="20000"/>
              </a:spcBef>
              <a:buClr>
                <a:srgbClr val="FFFFFF"/>
              </a:buClr>
              <a:buSzPct val="70000"/>
              <a:buFont typeface="Wingdings" charset="0"/>
              <a:buChar char="n"/>
              <a:defRPr/>
            </a:pPr>
            <a:r>
              <a:rPr lang="en-US" b="1">
                <a:solidFill>
                  <a:srgbClr val="FFFFFF"/>
                </a:solidFill>
                <a:effectLst>
                  <a:outerShdw blurRad="38100" dist="38100" dir="2700000" algn="tl">
                    <a:srgbClr val="000000"/>
                  </a:outerShdw>
                </a:effectLst>
                <a:latin typeface="Arial" charset="0"/>
                <a:cs typeface="Arial" charset="0"/>
              </a:rPr>
              <a:t>Commentaries (e.g., 1QpHab)</a:t>
            </a:r>
          </a:p>
          <a:p>
            <a:pPr marL="357188" indent="-357188" eaLnBrk="1" fontAlgn="base" hangingPunct="1">
              <a:spcBef>
                <a:spcPct val="20000"/>
              </a:spcBef>
              <a:buClr>
                <a:srgbClr val="FFFFFF"/>
              </a:buClr>
              <a:buSzPct val="70000"/>
              <a:buFont typeface="Wingdings" charset="0"/>
              <a:buChar char="n"/>
              <a:defRPr/>
            </a:pPr>
            <a:r>
              <a:rPr lang="en-US" b="1">
                <a:solidFill>
                  <a:srgbClr val="FFFFFF"/>
                </a:solidFill>
                <a:effectLst>
                  <a:outerShdw blurRad="38100" dist="38100" dir="2700000" algn="tl">
                    <a:srgbClr val="000000"/>
                  </a:outerShdw>
                </a:effectLst>
                <a:latin typeface="Arial" charset="0"/>
                <a:cs typeface="Arial" charset="0"/>
              </a:rPr>
              <a:t>Collections of OT passages on a theme</a:t>
            </a:r>
          </a:p>
          <a:p>
            <a:pPr marL="357188" indent="-357188" eaLnBrk="1" fontAlgn="base" hangingPunct="1">
              <a:spcBef>
                <a:spcPct val="20000"/>
              </a:spcBef>
              <a:buClr>
                <a:srgbClr val="FFFFFF"/>
              </a:buClr>
              <a:buSzPct val="70000"/>
              <a:buFont typeface="Wingdings" charset="0"/>
              <a:buChar char="n"/>
              <a:defRPr/>
            </a:pPr>
            <a:r>
              <a:rPr lang="en-US" b="1">
                <a:solidFill>
                  <a:srgbClr val="FFFFFF"/>
                </a:solidFill>
                <a:effectLst>
                  <a:outerShdw blurRad="38100" dist="38100" dir="2700000" algn="tl">
                    <a:srgbClr val="000000"/>
                  </a:outerShdw>
                </a:effectLst>
                <a:latin typeface="Arial" charset="0"/>
                <a:cs typeface="Arial" charset="0"/>
              </a:rPr>
              <a:t>Sectarian writings</a:t>
            </a:r>
          </a:p>
          <a:p>
            <a:pPr marL="990600" lvl="1" indent="-533400" eaLnBrk="1" fontAlgn="base" hangingPunct="1">
              <a:spcBef>
                <a:spcPct val="20000"/>
              </a:spcBef>
              <a:buClr>
                <a:srgbClr val="A886E0"/>
              </a:buClr>
              <a:buSzPct val="70000"/>
              <a:buFont typeface="Wingdings" charset="0"/>
              <a:buChar char="n"/>
              <a:defRPr/>
            </a:pPr>
            <a:r>
              <a:rPr lang="en-US" sz="3200" b="1" i="1">
                <a:solidFill>
                  <a:srgbClr val="FFFFFF"/>
                </a:solidFill>
                <a:effectLst>
                  <a:outerShdw blurRad="38100" dist="38100" dir="2700000" algn="tl">
                    <a:srgbClr val="000000"/>
                  </a:outerShdw>
                </a:effectLst>
                <a:latin typeface="Arial" charset="0"/>
                <a:cs typeface="Arial" charset="0"/>
              </a:rPr>
              <a:t>Manual of Discipline</a:t>
            </a:r>
          </a:p>
          <a:p>
            <a:pPr marL="990600" lvl="1" indent="-533400" eaLnBrk="1" fontAlgn="base" hangingPunct="1">
              <a:spcBef>
                <a:spcPct val="20000"/>
              </a:spcBef>
              <a:buClr>
                <a:srgbClr val="A886E0"/>
              </a:buClr>
              <a:buSzPct val="70000"/>
              <a:buFont typeface="Wingdings" charset="0"/>
              <a:buChar char="n"/>
              <a:defRPr/>
            </a:pPr>
            <a:r>
              <a:rPr lang="en-US" sz="3200" b="1" i="1">
                <a:solidFill>
                  <a:srgbClr val="FFFFFF"/>
                </a:solidFill>
                <a:effectLst>
                  <a:outerShdw blurRad="38100" dist="38100" dir="2700000" algn="tl">
                    <a:srgbClr val="000000"/>
                  </a:outerShdw>
                </a:effectLst>
                <a:latin typeface="Arial" charset="0"/>
                <a:cs typeface="Arial" charset="0"/>
              </a:rPr>
              <a:t>Temple Scroll</a:t>
            </a:r>
          </a:p>
          <a:p>
            <a:pPr marL="990600" lvl="1" indent="-533400" eaLnBrk="1" fontAlgn="base" hangingPunct="1">
              <a:spcBef>
                <a:spcPct val="20000"/>
              </a:spcBef>
              <a:buClr>
                <a:srgbClr val="A886E0"/>
              </a:buClr>
              <a:buSzPct val="70000"/>
              <a:buFont typeface="Wingdings" charset="0"/>
              <a:buChar char="n"/>
              <a:defRPr/>
            </a:pPr>
            <a:r>
              <a:rPr lang="en-US" sz="3200" b="1" i="1">
                <a:solidFill>
                  <a:srgbClr val="FFFFFF"/>
                </a:solidFill>
                <a:effectLst>
                  <a:outerShdw blurRad="38100" dist="38100" dir="2700000" algn="tl">
                    <a:srgbClr val="000000"/>
                  </a:outerShdw>
                </a:effectLst>
                <a:latin typeface="Arial" charset="0"/>
                <a:cs typeface="Arial" charset="0"/>
              </a:rPr>
              <a:t>War Scroll</a:t>
            </a:r>
          </a:p>
        </p:txBody>
      </p:sp>
      <p:sp>
        <p:nvSpPr>
          <p:cNvPr id="176131" name="Rectangle 3"/>
          <p:cNvSpPr>
            <a:spLocks noGrp="1" noRot="1" noChangeArrowheads="1"/>
          </p:cNvSpPr>
          <p:nvPr>
            <p:ph type="title"/>
          </p:nvPr>
        </p:nvSpPr>
        <p:spPr/>
        <p:txBody>
          <a:bodyPr/>
          <a:lstStyle/>
          <a:p>
            <a:pPr eaLnBrk="1" hangingPunct="1">
              <a:defRPr/>
            </a:pPr>
            <a:r>
              <a:rPr lang="en-US">
                <a:latin typeface="Arial" charset="0"/>
                <a:ea typeface="ＭＳ Ｐゴシック" charset="0"/>
              </a:rPr>
              <a:t>What Scrolls were Found?</a:t>
            </a:r>
          </a:p>
        </p:txBody>
      </p:sp>
      <p:sp>
        <p:nvSpPr>
          <p:cNvPr id="176133" name="Text Box 5"/>
          <p:cNvSpPr txBox="1">
            <a:spLocks noChangeArrowheads="1"/>
          </p:cNvSpPr>
          <p:nvPr/>
        </p:nvSpPr>
        <p:spPr bwMode="auto">
          <a:xfrm rot="20552779">
            <a:off x="3783013" y="5407025"/>
            <a:ext cx="5356225" cy="768350"/>
          </a:xfrm>
          <a:prstGeom prst="rect">
            <a:avLst/>
          </a:prstGeom>
          <a:solidFill>
            <a:schemeClr val="hlink"/>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fontAlgn="base" hangingPunct="1">
              <a:spcBef>
                <a:spcPct val="0"/>
              </a:spcBef>
              <a:defRPr/>
            </a:pPr>
            <a:r>
              <a:rPr lang="en-US">
                <a:solidFill>
                  <a:srgbClr val="FF5050"/>
                </a:solidFill>
                <a:effectLst>
                  <a:outerShdw blurRad="38100" dist="38100" dir="2700000" algn="tl">
                    <a:srgbClr val="000000"/>
                  </a:outerShdw>
                </a:effectLst>
                <a:latin typeface="Arial" charset="0"/>
                <a:cs typeface="Arial" charset="0"/>
              </a:rPr>
              <a:t>No NT manuscripts</a:t>
            </a:r>
          </a:p>
        </p:txBody>
      </p:sp>
      <p:sp>
        <p:nvSpPr>
          <p:cNvPr id="7" name="Text Box 5"/>
          <p:cNvSpPr txBox="1">
            <a:spLocks noChangeArrowheads="1"/>
          </p:cNvSpPr>
          <p:nvPr/>
        </p:nvSpPr>
        <p:spPr bwMode="auto">
          <a:xfrm>
            <a:off x="8543946" y="0"/>
            <a:ext cx="527007" cy="461665"/>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fontAlgn="base" hangingPunct="1">
              <a:spcBef>
                <a:spcPct val="0"/>
              </a:spcBef>
              <a:defRPr/>
            </a:pPr>
            <a:r>
              <a:rPr lang="en-US" sz="2400" dirty="0">
                <a:solidFill>
                  <a:srgbClr val="E5E5FF"/>
                </a:solidFill>
                <a:effectLst>
                  <a:outerShdw blurRad="38100" dist="38100" dir="2700000" algn="tl">
                    <a:srgbClr val="000000"/>
                  </a:outerShdw>
                </a:effectLst>
                <a:latin typeface="Arial" charset="0"/>
                <a:cs typeface="Arial" charset="0"/>
              </a:rPr>
              <a:t>78</a:t>
            </a:r>
          </a:p>
        </p:txBody>
      </p:sp>
    </p:spTree>
    <p:extLst>
      <p:ext uri="{BB962C8B-B14F-4D97-AF65-F5344CB8AC3E}">
        <p14:creationId xmlns:p14="http://schemas.microsoft.com/office/powerpoint/2010/main" val="1447394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76133">
                                            <p:bg/>
                                          </p:spTgt>
                                        </p:tgtEl>
                                        <p:attrNameLst>
                                          <p:attrName>style.visibility</p:attrName>
                                        </p:attrNameLst>
                                      </p:cBhvr>
                                      <p:to>
                                        <p:strVal val="visible"/>
                                      </p:to>
                                    </p:set>
                                    <p:anim calcmode="lin" valueType="num">
                                      <p:cBhvr additive="base">
                                        <p:cTn id="7" dur="500" fill="hold"/>
                                        <p:tgtEl>
                                          <p:spTgt spid="17613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76133">
                                            <p:bg/>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76133">
                                            <p:txEl>
                                              <p:pRg st="0" end="0"/>
                                            </p:txEl>
                                          </p:spTgt>
                                        </p:tgtEl>
                                        <p:attrNameLst>
                                          <p:attrName>style.visibility</p:attrName>
                                        </p:attrNameLst>
                                      </p:cBhvr>
                                      <p:to>
                                        <p:strVal val="visible"/>
                                      </p:to>
                                    </p:set>
                                    <p:anim calcmode="lin" valueType="num">
                                      <p:cBhvr additive="base">
                                        <p:cTn id="12" dur="500" fill="hold"/>
                                        <p:tgtEl>
                                          <p:spTgt spid="17613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7613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3" grpId="0" build="allAtOnce"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2" descr="Shrine of the Boo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44450"/>
            <a:ext cx="70866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03" name="Picture 3" descr="Shrine of the Boo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28800" y="-58738"/>
            <a:ext cx="4800600" cy="3714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4" name="Rectangle 4"/>
          <p:cNvSpPr>
            <a:spLocks noGrp="1" noRot="1" noChangeArrowheads="1"/>
          </p:cNvSpPr>
          <p:nvPr>
            <p:ph type="title" idx="4294967295"/>
          </p:nvPr>
        </p:nvSpPr>
        <p:spPr>
          <a:xfrm>
            <a:off x="304800" y="6248400"/>
            <a:ext cx="8077200" cy="533400"/>
          </a:xfrm>
        </p:spPr>
        <p:txBody>
          <a:bodyPr/>
          <a:lstStyle/>
          <a:p>
            <a:pPr eaLnBrk="1" hangingPunct="1">
              <a:defRPr/>
            </a:pPr>
            <a:r>
              <a:rPr lang="en-US" sz="3200">
                <a:latin typeface="Arial" charset="0"/>
                <a:ea typeface="ＭＳ Ｐゴシック" charset="0"/>
              </a:rPr>
              <a:t>Shrine of the Book</a:t>
            </a:r>
          </a:p>
        </p:txBody>
      </p:sp>
      <p:pic>
        <p:nvPicPr>
          <p:cNvPr id="179205" name="Picture 5" descr="Qumran0001"/>
          <p:cNvPicPr>
            <a:picLocks noChangeAspect="1" noChangeArrowheads="1"/>
          </p:cNvPicPr>
          <p:nvPr/>
        </p:nvPicPr>
        <p:blipFill>
          <a:blip r:embed="rId5" cstate="screen">
            <a:lum bright="18000"/>
            <a:extLst>
              <a:ext uri="{28A0092B-C50C-407E-A947-70E740481C1C}">
                <a14:useLocalDpi xmlns:a14="http://schemas.microsoft.com/office/drawing/2010/main"/>
              </a:ext>
            </a:extLst>
          </a:blip>
          <a:srcRect/>
          <a:stretch>
            <a:fillRect/>
          </a:stretch>
        </p:blipFill>
        <p:spPr bwMode="auto">
          <a:xfrm>
            <a:off x="1447800" y="3581400"/>
            <a:ext cx="4419600" cy="1906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7" name="Rectangle 7"/>
          <p:cNvSpPr>
            <a:spLocks noChangeArrowheads="1"/>
          </p:cNvSpPr>
          <p:nvPr/>
        </p:nvSpPr>
        <p:spPr bwMode="auto">
          <a:xfrm>
            <a:off x="457200" y="1143000"/>
            <a:ext cx="8686800" cy="685800"/>
          </a:xfrm>
          <a:prstGeom prst="rect">
            <a:avLst/>
          </a:prstGeom>
          <a:noFill/>
          <a:ln w="9525">
            <a:noFill/>
            <a:miter lim="800000"/>
            <a:headEnd/>
            <a:tailEnd/>
          </a:ln>
          <a:effectLst/>
        </p:spPr>
        <p:txBody>
          <a:bodyPr/>
          <a:lstStyle/>
          <a:p>
            <a:pPr marL="342900" indent="-342900" eaLnBrk="1" fontAlgn="base" hangingPunct="1">
              <a:spcBef>
                <a:spcPct val="20000"/>
              </a:spcBef>
              <a:buClr>
                <a:srgbClr val="FFCC00"/>
              </a:buClr>
              <a:buSzPct val="70000"/>
              <a:buFont typeface="Wingdings" charset="0"/>
              <a:buNone/>
              <a:defRPr/>
            </a:pPr>
            <a:r>
              <a:rPr lang="en-US" sz="2800" b="1" dirty="0">
                <a:solidFill>
                  <a:srgbClr val="FFFFFF"/>
                </a:solidFill>
                <a:effectLst>
                  <a:outerShdw blurRad="38100" dist="38100" dir="2700000" algn="tl">
                    <a:srgbClr val="000000"/>
                  </a:outerShdw>
                </a:effectLst>
                <a:latin typeface="Arial" charset="0"/>
                <a:cs typeface="Arial" charset="0"/>
              </a:rPr>
              <a:t>5.  Proves conservative dating of OT books</a:t>
            </a:r>
          </a:p>
        </p:txBody>
      </p:sp>
      <p:sp>
        <p:nvSpPr>
          <p:cNvPr id="179208" name="Text Box 8"/>
          <p:cNvSpPr txBox="1">
            <a:spLocks noChangeArrowheads="1"/>
          </p:cNvSpPr>
          <p:nvPr/>
        </p:nvSpPr>
        <p:spPr bwMode="auto">
          <a:xfrm>
            <a:off x="381000" y="2667000"/>
            <a:ext cx="5334000" cy="461963"/>
          </a:xfrm>
          <a:prstGeom prst="rect">
            <a:avLst/>
          </a:prstGeom>
          <a:solidFill>
            <a:schemeClr val="bg2"/>
          </a:solidFill>
          <a:ln w="9525">
            <a:noFill/>
            <a:miter lim="800000"/>
            <a:headEnd/>
            <a:tailEnd/>
          </a:ln>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fontAlgn="base" hangingPunct="1">
              <a:spcBef>
                <a:spcPct val="0"/>
              </a:spcBef>
              <a:defRPr/>
            </a:pPr>
            <a:r>
              <a:rPr lang="en-US" sz="2400">
                <a:solidFill>
                  <a:srgbClr val="E5E5FF"/>
                </a:solidFill>
                <a:effectLst>
                  <a:outerShdw blurRad="38100" dist="38100" dir="2700000" algn="tl">
                    <a:srgbClr val="000000"/>
                  </a:outerShdw>
                </a:effectLst>
                <a:latin typeface="Arial" charset="0"/>
                <a:cs typeface="Arial" charset="0"/>
              </a:rPr>
              <a:t>When was Daniel written?</a:t>
            </a:r>
          </a:p>
        </p:txBody>
      </p:sp>
      <p:sp>
        <p:nvSpPr>
          <p:cNvPr id="179209" name="Text Box 9"/>
          <p:cNvSpPr txBox="1">
            <a:spLocks noChangeArrowheads="1"/>
          </p:cNvSpPr>
          <p:nvPr/>
        </p:nvSpPr>
        <p:spPr bwMode="auto">
          <a:xfrm>
            <a:off x="5715000" y="3276600"/>
            <a:ext cx="2057400" cy="830263"/>
          </a:xfrm>
          <a:prstGeom prst="rect">
            <a:avLst/>
          </a:prstGeom>
          <a:solidFill>
            <a:schemeClr val="bg2"/>
          </a:solidFill>
          <a:ln w="9525">
            <a:noFill/>
            <a:miter lim="800000"/>
            <a:headEnd/>
            <a:tailEnd/>
          </a:ln>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fontAlgn="base" hangingPunct="1">
              <a:spcBef>
                <a:spcPct val="0"/>
              </a:spcBef>
              <a:defRPr/>
            </a:pPr>
            <a:r>
              <a:rPr lang="en-US" sz="2400">
                <a:solidFill>
                  <a:srgbClr val="E5E5FF"/>
                </a:solidFill>
                <a:effectLst>
                  <a:outerShdw blurRad="38100" dist="38100" dir="2700000" algn="tl">
                    <a:srgbClr val="000000"/>
                  </a:outerShdw>
                </a:effectLst>
                <a:latin typeface="Arial" charset="0"/>
                <a:cs typeface="Arial" charset="0"/>
              </a:rPr>
              <a:t>Liberals</a:t>
            </a:r>
          </a:p>
          <a:p>
            <a:pPr algn="ctr" eaLnBrk="1" fontAlgn="base" hangingPunct="1">
              <a:spcBef>
                <a:spcPct val="0"/>
              </a:spcBef>
              <a:defRPr/>
            </a:pPr>
            <a:r>
              <a:rPr lang="en-US" sz="2400">
                <a:solidFill>
                  <a:srgbClr val="E5E5FF"/>
                </a:solidFill>
                <a:effectLst>
                  <a:outerShdw blurRad="38100" dist="38100" dir="2700000" algn="tl">
                    <a:srgbClr val="000000"/>
                  </a:outerShdw>
                </a:effectLst>
                <a:latin typeface="Arial" charset="0"/>
                <a:cs typeface="Arial" charset="0"/>
              </a:rPr>
              <a:t>say 164 BC</a:t>
            </a:r>
          </a:p>
        </p:txBody>
      </p:sp>
      <p:sp>
        <p:nvSpPr>
          <p:cNvPr id="179210" name="Text Box 10"/>
          <p:cNvSpPr txBox="1">
            <a:spLocks noChangeArrowheads="1"/>
          </p:cNvSpPr>
          <p:nvPr/>
        </p:nvSpPr>
        <p:spPr bwMode="auto">
          <a:xfrm>
            <a:off x="152400" y="3276600"/>
            <a:ext cx="2743200" cy="830263"/>
          </a:xfrm>
          <a:prstGeom prst="rect">
            <a:avLst/>
          </a:prstGeom>
          <a:solidFill>
            <a:schemeClr val="bg2"/>
          </a:solidFill>
          <a:ln w="9525">
            <a:noFill/>
            <a:miter lim="800000"/>
            <a:headEnd/>
            <a:tailEnd/>
          </a:ln>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fontAlgn="base" hangingPunct="1">
              <a:spcBef>
                <a:spcPct val="0"/>
              </a:spcBef>
              <a:defRPr/>
            </a:pPr>
            <a:r>
              <a:rPr lang="en-US" sz="2400">
                <a:solidFill>
                  <a:srgbClr val="E5E5FF"/>
                </a:solidFill>
                <a:effectLst>
                  <a:outerShdw blurRad="38100" dist="38100" dir="2700000" algn="tl">
                    <a:srgbClr val="000000"/>
                  </a:outerShdw>
                </a:effectLst>
                <a:latin typeface="Arial" charset="0"/>
                <a:cs typeface="Arial" charset="0"/>
              </a:rPr>
              <a:t>Conservatives</a:t>
            </a:r>
          </a:p>
          <a:p>
            <a:pPr algn="ctr" eaLnBrk="1" fontAlgn="base" hangingPunct="1">
              <a:spcBef>
                <a:spcPct val="0"/>
              </a:spcBef>
              <a:defRPr/>
            </a:pPr>
            <a:r>
              <a:rPr lang="en-US" sz="2400">
                <a:solidFill>
                  <a:srgbClr val="E5E5FF"/>
                </a:solidFill>
                <a:effectLst>
                  <a:outerShdw blurRad="38100" dist="38100" dir="2700000" algn="tl">
                    <a:srgbClr val="000000"/>
                  </a:outerShdw>
                </a:effectLst>
                <a:latin typeface="Arial" charset="0"/>
                <a:cs typeface="Arial" charset="0"/>
              </a:rPr>
              <a:t>say 560 BC</a:t>
            </a:r>
          </a:p>
        </p:txBody>
      </p:sp>
      <p:sp>
        <p:nvSpPr>
          <p:cNvPr id="179213" name="Rectangle 13"/>
          <p:cNvSpPr>
            <a:spLocks noRot="1" noChangeArrowheads="1"/>
          </p:cNvSpPr>
          <p:nvPr/>
        </p:nvSpPr>
        <p:spPr bwMode="auto">
          <a:xfrm>
            <a:off x="0" y="0"/>
            <a:ext cx="6096000" cy="762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9525">
            <a:noFill/>
            <a:miter lim="800000"/>
            <a:headEnd/>
            <a:tailEnd/>
          </a:ln>
          <a:effectLst/>
        </p:spPr>
        <p:txBody>
          <a:bodyPr anchor="ctr"/>
          <a:lstStyle/>
          <a:p>
            <a:pPr eaLnBrk="1" fontAlgn="base" hangingPunct="1">
              <a:spcBef>
                <a:spcPct val="0"/>
              </a:spcBef>
              <a:defRPr/>
            </a:pPr>
            <a:r>
              <a:rPr lang="en-US" b="1">
                <a:solidFill>
                  <a:srgbClr val="E5E5FF"/>
                </a:solidFill>
                <a:effectLst>
                  <a:outerShdw blurRad="38100" dist="38100" dir="2700000" algn="tl">
                    <a:srgbClr val="000000"/>
                  </a:outerShdw>
                </a:effectLst>
                <a:latin typeface="Arial" charset="0"/>
                <a:cs typeface="Arial" charset="0"/>
              </a:rPr>
              <a:t>Significance of the DSS</a:t>
            </a:r>
          </a:p>
        </p:txBody>
      </p:sp>
      <p:sp>
        <p:nvSpPr>
          <p:cNvPr id="14" name="Text Box 5"/>
          <p:cNvSpPr txBox="1">
            <a:spLocks noChangeArrowheads="1"/>
          </p:cNvSpPr>
          <p:nvPr/>
        </p:nvSpPr>
        <p:spPr bwMode="auto">
          <a:xfrm>
            <a:off x="8543946" y="0"/>
            <a:ext cx="527007" cy="461665"/>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fontAlgn="base" hangingPunct="1">
              <a:spcBef>
                <a:spcPct val="0"/>
              </a:spcBef>
              <a:defRPr/>
            </a:pPr>
            <a:r>
              <a:rPr lang="en-US" sz="2400" dirty="0">
                <a:solidFill>
                  <a:srgbClr val="E5E5FF"/>
                </a:solidFill>
                <a:effectLst>
                  <a:outerShdw blurRad="38100" dist="38100" dir="2700000" algn="tl">
                    <a:srgbClr val="000000"/>
                  </a:outerShdw>
                </a:effectLst>
                <a:latin typeface="Arial" charset="0"/>
                <a:cs typeface="Arial" charset="0"/>
              </a:rPr>
              <a:t>79</a:t>
            </a:r>
          </a:p>
        </p:txBody>
      </p:sp>
      <p:grpSp>
        <p:nvGrpSpPr>
          <p:cNvPr id="2" name="Group 41"/>
          <p:cNvGrpSpPr>
            <a:grpSpLocks/>
          </p:cNvGrpSpPr>
          <p:nvPr/>
        </p:nvGrpSpPr>
        <p:grpSpPr bwMode="auto">
          <a:xfrm>
            <a:off x="228600" y="5410200"/>
            <a:ext cx="8839200" cy="990600"/>
            <a:chOff x="228600" y="5410200"/>
            <a:chExt cx="8839200" cy="990600"/>
          </a:xfrm>
        </p:grpSpPr>
        <p:cxnSp>
          <p:nvCxnSpPr>
            <p:cNvPr id="165903" name="Straight Connector 14"/>
            <p:cNvCxnSpPr>
              <a:cxnSpLocks noChangeShapeType="1"/>
            </p:cNvCxnSpPr>
            <p:nvPr/>
          </p:nvCxnSpPr>
          <p:spPr bwMode="auto">
            <a:xfrm>
              <a:off x="533400" y="5791200"/>
              <a:ext cx="8001000" cy="6096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a14:hiddenLine>
              </a:ext>
            </a:extLst>
          </p:spPr>
        </p:cxnSp>
        <p:grpSp>
          <p:nvGrpSpPr>
            <p:cNvPr id="165904" name="Group 31"/>
            <p:cNvGrpSpPr>
              <a:grpSpLocks/>
            </p:cNvGrpSpPr>
            <p:nvPr/>
          </p:nvGrpSpPr>
          <p:grpSpPr bwMode="auto">
            <a:xfrm>
              <a:off x="533400" y="5943600"/>
              <a:ext cx="7848600" cy="381000"/>
              <a:chOff x="533400" y="5943600"/>
              <a:chExt cx="7848600" cy="381000"/>
            </a:xfrm>
          </p:grpSpPr>
          <p:sp>
            <p:nvSpPr>
              <p:cNvPr id="16" name="Rectangle 15"/>
              <p:cNvSpPr/>
              <p:nvPr/>
            </p:nvSpPr>
            <p:spPr bwMode="auto">
              <a:xfrm flipV="1">
                <a:off x="533400" y="6248400"/>
                <a:ext cx="7848600" cy="76200"/>
              </a:xfrm>
              <a:prstGeom prst="rect">
                <a:avLst/>
              </a:prstGeom>
              <a:solidFill>
                <a:schemeClr val="tx1"/>
              </a:solidFill>
              <a:ln w="9525" cap="flat" cmpd="sng" algn="ctr">
                <a:noFill/>
                <a:prstDash val="solid"/>
                <a:round/>
                <a:headEnd type="none" w="med" len="med"/>
                <a:tailEnd type="none" w="med" len="med"/>
              </a:ln>
              <a:effectLst/>
            </p:spPr>
            <p:txBody>
              <a:bodyPr anchor="ctr"/>
              <a:lstStyle/>
              <a:p>
                <a:pPr algn="ctr" eaLnBrk="1" fontAlgn="base" hangingPunct="1">
                  <a:spcBef>
                    <a:spcPct val="0"/>
                  </a:spcBef>
                  <a:defRPr/>
                </a:pPr>
                <a:endParaRPr lang="en-US" sz="4400" b="1">
                  <a:solidFill>
                    <a:srgbClr val="E5E5FF"/>
                  </a:solidFill>
                  <a:effectLst>
                    <a:outerShdw blurRad="38100" dist="38100" dir="2700000" algn="tl">
                      <a:srgbClr val="000000">
                        <a:alpha val="43137"/>
                      </a:srgbClr>
                    </a:outerShdw>
                  </a:effectLst>
                  <a:latin typeface="Garamond" pitchFamily="-112" charset="0"/>
                </a:endParaRPr>
              </a:p>
            </p:txBody>
          </p:sp>
          <p:cxnSp>
            <p:nvCxnSpPr>
              <p:cNvPr id="165913" name="Straight Connector 19"/>
              <p:cNvCxnSpPr>
                <a:cxnSpLocks noChangeShapeType="1"/>
              </p:cNvCxnSpPr>
              <p:nvPr/>
            </p:nvCxnSpPr>
            <p:spPr bwMode="auto">
              <a:xfrm rot="5400000">
                <a:off x="648494" y="6133306"/>
                <a:ext cx="381000" cy="1588"/>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cxnSp>
          <p:cxnSp>
            <p:nvCxnSpPr>
              <p:cNvPr id="165914" name="Straight Connector 20"/>
              <p:cNvCxnSpPr>
                <a:cxnSpLocks noChangeShapeType="1"/>
              </p:cNvCxnSpPr>
              <p:nvPr/>
            </p:nvCxnSpPr>
            <p:spPr bwMode="auto">
              <a:xfrm rot="5400000">
                <a:off x="1913414" y="6133306"/>
                <a:ext cx="381000" cy="1588"/>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cxnSp>
          <p:cxnSp>
            <p:nvCxnSpPr>
              <p:cNvPr id="165915" name="Straight Connector 21"/>
              <p:cNvCxnSpPr>
                <a:cxnSpLocks noChangeShapeType="1"/>
              </p:cNvCxnSpPr>
              <p:nvPr/>
            </p:nvCxnSpPr>
            <p:spPr bwMode="auto">
              <a:xfrm rot="5400000">
                <a:off x="3178334" y="6133306"/>
                <a:ext cx="381000" cy="1588"/>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cxnSp>
          <p:cxnSp>
            <p:nvCxnSpPr>
              <p:cNvPr id="165916" name="Straight Connector 22"/>
              <p:cNvCxnSpPr>
                <a:cxnSpLocks noChangeShapeType="1"/>
              </p:cNvCxnSpPr>
              <p:nvPr/>
            </p:nvCxnSpPr>
            <p:spPr bwMode="auto">
              <a:xfrm rot="5400000">
                <a:off x="4443254" y="6133306"/>
                <a:ext cx="381000" cy="1588"/>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cxnSp>
          <p:cxnSp>
            <p:nvCxnSpPr>
              <p:cNvPr id="165917" name="Straight Connector 23"/>
              <p:cNvCxnSpPr>
                <a:cxnSpLocks noChangeShapeType="1"/>
              </p:cNvCxnSpPr>
              <p:nvPr/>
            </p:nvCxnSpPr>
            <p:spPr bwMode="auto">
              <a:xfrm rot="5400000">
                <a:off x="5708174" y="6133306"/>
                <a:ext cx="381000" cy="1588"/>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cxnSp>
          <p:cxnSp>
            <p:nvCxnSpPr>
              <p:cNvPr id="165918" name="Straight Connector 24"/>
              <p:cNvCxnSpPr>
                <a:cxnSpLocks noChangeShapeType="1"/>
              </p:cNvCxnSpPr>
              <p:nvPr/>
            </p:nvCxnSpPr>
            <p:spPr bwMode="auto">
              <a:xfrm rot="5400000">
                <a:off x="6973094" y="6133306"/>
                <a:ext cx="381000" cy="1588"/>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cxnSp>
        </p:grpSp>
        <p:sp>
          <p:nvSpPr>
            <p:cNvPr id="33" name="Rectangle 4"/>
            <p:cNvSpPr txBox="1">
              <a:spLocks noRot="1" noChangeArrowheads="1"/>
            </p:cNvSpPr>
            <p:nvPr/>
          </p:nvSpPr>
          <p:spPr bwMode="auto">
            <a:xfrm>
              <a:off x="228600" y="5410200"/>
              <a:ext cx="1066800" cy="533400"/>
            </a:xfrm>
            <a:prstGeom prst="rect">
              <a:avLst/>
            </a:prstGeom>
            <a:noFill/>
            <a:ln w="9525">
              <a:noFill/>
              <a:miter lim="800000"/>
              <a:headEnd/>
              <a:tailEnd/>
            </a:ln>
            <a:effectLst/>
          </p:spPr>
          <p:txBody>
            <a:bodyPr anchor="ct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fontAlgn="base" hangingPunct="1">
                <a:spcBef>
                  <a:spcPct val="0"/>
                </a:spcBef>
                <a:defRPr/>
              </a:pPr>
              <a:r>
                <a:rPr lang="en-US" sz="3200">
                  <a:solidFill>
                    <a:srgbClr val="E5E5FF"/>
                  </a:solidFill>
                  <a:effectLst>
                    <a:outerShdw blurRad="38100" dist="38100" dir="2700000" algn="tl">
                      <a:srgbClr val="000000"/>
                    </a:outerShdw>
                  </a:effectLst>
                  <a:latin typeface="Arial" charset="0"/>
                  <a:cs typeface="Arial" charset="0"/>
                </a:rPr>
                <a:t>600</a:t>
              </a:r>
            </a:p>
          </p:txBody>
        </p:sp>
        <p:sp>
          <p:nvSpPr>
            <p:cNvPr id="34" name="Rectangle 4"/>
            <p:cNvSpPr txBox="1">
              <a:spLocks noRot="1" noChangeArrowheads="1"/>
            </p:cNvSpPr>
            <p:nvPr/>
          </p:nvSpPr>
          <p:spPr bwMode="auto">
            <a:xfrm>
              <a:off x="1524000" y="5410200"/>
              <a:ext cx="1066800" cy="533400"/>
            </a:xfrm>
            <a:prstGeom prst="rect">
              <a:avLst/>
            </a:prstGeom>
            <a:noFill/>
            <a:ln w="9525">
              <a:noFill/>
              <a:miter lim="800000"/>
              <a:headEnd/>
              <a:tailEnd/>
            </a:ln>
            <a:effectLst/>
          </p:spPr>
          <p:txBody>
            <a:bodyPr anchor="ct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fontAlgn="base" hangingPunct="1">
                <a:spcBef>
                  <a:spcPct val="0"/>
                </a:spcBef>
                <a:defRPr/>
              </a:pPr>
              <a:r>
                <a:rPr lang="en-US" sz="3200">
                  <a:solidFill>
                    <a:srgbClr val="E5E5FF"/>
                  </a:solidFill>
                  <a:effectLst>
                    <a:outerShdw blurRad="38100" dist="38100" dir="2700000" algn="tl">
                      <a:srgbClr val="000000"/>
                    </a:outerShdw>
                  </a:effectLst>
                  <a:latin typeface="Arial" charset="0"/>
                  <a:cs typeface="Arial" charset="0"/>
                </a:rPr>
                <a:t>500</a:t>
              </a:r>
            </a:p>
          </p:txBody>
        </p:sp>
        <p:sp>
          <p:nvSpPr>
            <p:cNvPr id="35" name="Rectangle 4"/>
            <p:cNvSpPr txBox="1">
              <a:spLocks noRot="1" noChangeArrowheads="1"/>
            </p:cNvSpPr>
            <p:nvPr/>
          </p:nvSpPr>
          <p:spPr bwMode="auto">
            <a:xfrm>
              <a:off x="2819400" y="5410200"/>
              <a:ext cx="1066800" cy="533400"/>
            </a:xfrm>
            <a:prstGeom prst="rect">
              <a:avLst/>
            </a:prstGeom>
            <a:noFill/>
            <a:ln w="9525">
              <a:noFill/>
              <a:miter lim="800000"/>
              <a:headEnd/>
              <a:tailEnd/>
            </a:ln>
            <a:effectLst/>
          </p:spPr>
          <p:txBody>
            <a:bodyPr anchor="ct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fontAlgn="base" hangingPunct="1">
                <a:spcBef>
                  <a:spcPct val="0"/>
                </a:spcBef>
                <a:defRPr/>
              </a:pPr>
              <a:r>
                <a:rPr lang="en-US" sz="3200">
                  <a:solidFill>
                    <a:srgbClr val="E5E5FF"/>
                  </a:solidFill>
                  <a:effectLst>
                    <a:outerShdw blurRad="38100" dist="38100" dir="2700000" algn="tl">
                      <a:srgbClr val="000000"/>
                    </a:outerShdw>
                  </a:effectLst>
                  <a:latin typeface="Arial" charset="0"/>
                  <a:cs typeface="Arial" charset="0"/>
                </a:rPr>
                <a:t>400</a:t>
              </a:r>
            </a:p>
          </p:txBody>
        </p:sp>
        <p:sp>
          <p:nvSpPr>
            <p:cNvPr id="36" name="Rectangle 4"/>
            <p:cNvSpPr txBox="1">
              <a:spLocks noRot="1" noChangeArrowheads="1"/>
            </p:cNvSpPr>
            <p:nvPr/>
          </p:nvSpPr>
          <p:spPr bwMode="auto">
            <a:xfrm>
              <a:off x="4114800" y="5410200"/>
              <a:ext cx="1066800" cy="533400"/>
            </a:xfrm>
            <a:prstGeom prst="rect">
              <a:avLst/>
            </a:prstGeom>
            <a:noFill/>
            <a:ln w="9525">
              <a:noFill/>
              <a:miter lim="800000"/>
              <a:headEnd/>
              <a:tailEnd/>
            </a:ln>
            <a:effectLst/>
          </p:spPr>
          <p:txBody>
            <a:bodyPr anchor="ct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fontAlgn="base" hangingPunct="1">
                <a:spcBef>
                  <a:spcPct val="0"/>
                </a:spcBef>
                <a:defRPr/>
              </a:pPr>
              <a:r>
                <a:rPr lang="en-US" sz="3200">
                  <a:solidFill>
                    <a:srgbClr val="E5E5FF"/>
                  </a:solidFill>
                  <a:effectLst>
                    <a:outerShdw blurRad="38100" dist="38100" dir="2700000" algn="tl">
                      <a:srgbClr val="000000"/>
                    </a:outerShdw>
                  </a:effectLst>
                  <a:latin typeface="Arial" charset="0"/>
                  <a:cs typeface="Arial" charset="0"/>
                </a:rPr>
                <a:t>300</a:t>
              </a:r>
            </a:p>
          </p:txBody>
        </p:sp>
        <p:sp>
          <p:nvSpPr>
            <p:cNvPr id="37" name="Rectangle 4"/>
            <p:cNvSpPr txBox="1">
              <a:spLocks noRot="1" noChangeArrowheads="1"/>
            </p:cNvSpPr>
            <p:nvPr/>
          </p:nvSpPr>
          <p:spPr bwMode="auto">
            <a:xfrm>
              <a:off x="5410200" y="5410200"/>
              <a:ext cx="1066800" cy="533400"/>
            </a:xfrm>
            <a:prstGeom prst="rect">
              <a:avLst/>
            </a:prstGeom>
            <a:noFill/>
            <a:ln w="9525">
              <a:noFill/>
              <a:miter lim="800000"/>
              <a:headEnd/>
              <a:tailEnd/>
            </a:ln>
            <a:effectLst/>
          </p:spPr>
          <p:txBody>
            <a:bodyPr anchor="ct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fontAlgn="base" hangingPunct="1">
                <a:spcBef>
                  <a:spcPct val="0"/>
                </a:spcBef>
                <a:defRPr/>
              </a:pPr>
              <a:r>
                <a:rPr lang="en-US" sz="3200">
                  <a:solidFill>
                    <a:srgbClr val="E5E5FF"/>
                  </a:solidFill>
                  <a:effectLst>
                    <a:outerShdw blurRad="38100" dist="38100" dir="2700000" algn="tl">
                      <a:srgbClr val="000000"/>
                    </a:outerShdw>
                  </a:effectLst>
                  <a:latin typeface="Arial" charset="0"/>
                  <a:cs typeface="Arial" charset="0"/>
                </a:rPr>
                <a:t>200</a:t>
              </a:r>
            </a:p>
          </p:txBody>
        </p:sp>
        <p:sp>
          <p:nvSpPr>
            <p:cNvPr id="38" name="Rectangle 4"/>
            <p:cNvSpPr txBox="1">
              <a:spLocks noRot="1" noChangeArrowheads="1"/>
            </p:cNvSpPr>
            <p:nvPr/>
          </p:nvSpPr>
          <p:spPr bwMode="auto">
            <a:xfrm>
              <a:off x="6705600" y="5410200"/>
              <a:ext cx="1066800" cy="533400"/>
            </a:xfrm>
            <a:prstGeom prst="rect">
              <a:avLst/>
            </a:prstGeom>
            <a:noFill/>
            <a:ln w="9525">
              <a:noFill/>
              <a:miter lim="800000"/>
              <a:headEnd/>
              <a:tailEnd/>
            </a:ln>
            <a:effectLst/>
          </p:spPr>
          <p:txBody>
            <a:bodyPr anchor="ct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fontAlgn="base" hangingPunct="1">
                <a:spcBef>
                  <a:spcPct val="0"/>
                </a:spcBef>
                <a:defRPr/>
              </a:pPr>
              <a:r>
                <a:rPr lang="en-US" sz="3200">
                  <a:solidFill>
                    <a:srgbClr val="E5E5FF"/>
                  </a:solidFill>
                  <a:effectLst>
                    <a:outerShdw blurRad="38100" dist="38100" dir="2700000" algn="tl">
                      <a:srgbClr val="000000"/>
                    </a:outerShdw>
                  </a:effectLst>
                  <a:latin typeface="Arial" charset="0"/>
                  <a:cs typeface="Arial" charset="0"/>
                </a:rPr>
                <a:t>100</a:t>
              </a:r>
            </a:p>
          </p:txBody>
        </p:sp>
        <p:sp>
          <p:nvSpPr>
            <p:cNvPr id="39" name="Rectangle 4"/>
            <p:cNvSpPr txBox="1">
              <a:spLocks noRot="1" noChangeArrowheads="1"/>
            </p:cNvSpPr>
            <p:nvPr/>
          </p:nvSpPr>
          <p:spPr bwMode="auto">
            <a:xfrm>
              <a:off x="7772400" y="5410200"/>
              <a:ext cx="1295400" cy="533400"/>
            </a:xfrm>
            <a:prstGeom prst="rect">
              <a:avLst/>
            </a:prstGeom>
            <a:noFill/>
            <a:ln w="9525">
              <a:noFill/>
              <a:miter lim="800000"/>
              <a:headEnd/>
              <a:tailEnd/>
            </a:ln>
            <a:effectLst/>
          </p:spPr>
          <p:txBody>
            <a:bodyPr anchor="ct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fontAlgn="base" hangingPunct="1">
                <a:spcBef>
                  <a:spcPct val="0"/>
                </a:spcBef>
                <a:defRPr/>
              </a:pPr>
              <a:r>
                <a:rPr lang="en-US" sz="3200">
                  <a:solidFill>
                    <a:srgbClr val="E5E5FF"/>
                  </a:solidFill>
                  <a:effectLst>
                    <a:outerShdw blurRad="38100" dist="38100" dir="2700000" algn="tl">
                      <a:srgbClr val="000000"/>
                    </a:outerShdw>
                  </a:effectLst>
                  <a:latin typeface="Arial" charset="0"/>
                  <a:cs typeface="Arial" charset="0"/>
                </a:rPr>
                <a:t>BC</a:t>
              </a:r>
            </a:p>
          </p:txBody>
        </p:sp>
      </p:grpSp>
      <p:sp>
        <p:nvSpPr>
          <p:cNvPr id="40" name="Down Arrow 39"/>
          <p:cNvSpPr/>
          <p:nvPr/>
        </p:nvSpPr>
        <p:spPr bwMode="auto">
          <a:xfrm>
            <a:off x="1295400" y="4114800"/>
            <a:ext cx="228600" cy="1828800"/>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anchor="ctr"/>
          <a:lstStyle/>
          <a:p>
            <a:pPr algn="ctr" eaLnBrk="1" fontAlgn="base" hangingPunct="1">
              <a:spcBef>
                <a:spcPct val="0"/>
              </a:spcBef>
              <a:defRPr/>
            </a:pPr>
            <a:endParaRPr lang="en-US" sz="4400" b="1">
              <a:solidFill>
                <a:srgbClr val="E5E5FF"/>
              </a:solidFill>
              <a:effectLst>
                <a:outerShdw blurRad="38100" dist="38100" dir="2700000" algn="tl">
                  <a:srgbClr val="000000">
                    <a:alpha val="43137"/>
                  </a:srgbClr>
                </a:outerShdw>
              </a:effectLst>
              <a:latin typeface="Garamond" pitchFamily="-112" charset="0"/>
            </a:endParaRPr>
          </a:p>
        </p:txBody>
      </p:sp>
      <p:sp>
        <p:nvSpPr>
          <p:cNvPr id="41" name="Down Arrow 40"/>
          <p:cNvSpPr/>
          <p:nvPr/>
        </p:nvSpPr>
        <p:spPr bwMode="auto">
          <a:xfrm>
            <a:off x="6553200" y="4114800"/>
            <a:ext cx="228600" cy="1828800"/>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anchor="ctr"/>
          <a:lstStyle/>
          <a:p>
            <a:pPr algn="ctr" eaLnBrk="1" fontAlgn="base" hangingPunct="1">
              <a:spcBef>
                <a:spcPct val="0"/>
              </a:spcBef>
              <a:defRPr/>
            </a:pPr>
            <a:endParaRPr lang="en-US" sz="4400" b="1">
              <a:solidFill>
                <a:srgbClr val="E5E5FF"/>
              </a:solidFill>
              <a:effectLst>
                <a:outerShdw blurRad="38100" dist="38100" dir="2700000" algn="tl">
                  <a:srgbClr val="000000">
                    <a:alpha val="43137"/>
                  </a:srgbClr>
                </a:outerShdw>
              </a:effectLst>
              <a:latin typeface="Garamond" pitchFamily="-112" charset="0"/>
            </a:endParaRPr>
          </a:p>
        </p:txBody>
      </p:sp>
      <p:sp>
        <p:nvSpPr>
          <p:cNvPr id="179211" name="Text Box 11"/>
          <p:cNvSpPr txBox="1">
            <a:spLocks noChangeArrowheads="1"/>
          </p:cNvSpPr>
          <p:nvPr/>
        </p:nvSpPr>
        <p:spPr bwMode="auto">
          <a:xfrm>
            <a:off x="5638800" y="4267200"/>
            <a:ext cx="1828800" cy="120015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fontAlgn="base" hangingPunct="1">
              <a:spcBef>
                <a:spcPct val="0"/>
              </a:spcBef>
            </a:pPr>
            <a:r>
              <a:rPr lang="en-US" sz="2400">
                <a:solidFill>
                  <a:srgbClr val="000514"/>
                </a:solidFill>
                <a:latin typeface="Arial" charset="0"/>
                <a:cs typeface="Arial" charset="0"/>
              </a:rPr>
              <a:t>DSS Daniel copy</a:t>
            </a:r>
          </a:p>
          <a:p>
            <a:pPr algn="ctr" eaLnBrk="1" fontAlgn="base" hangingPunct="1">
              <a:spcBef>
                <a:spcPct val="0"/>
              </a:spcBef>
            </a:pPr>
            <a:r>
              <a:rPr lang="en-US" sz="2400">
                <a:solidFill>
                  <a:srgbClr val="000514"/>
                </a:solidFill>
                <a:latin typeface="Arial" charset="0"/>
                <a:cs typeface="Arial" charset="0"/>
              </a:rPr>
              <a:t>200-100 BC</a:t>
            </a:r>
          </a:p>
        </p:txBody>
      </p:sp>
    </p:spTree>
    <p:extLst>
      <p:ext uri="{BB962C8B-B14F-4D97-AF65-F5344CB8AC3E}">
        <p14:creationId xmlns:p14="http://schemas.microsoft.com/office/powerpoint/2010/main" val="25456255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wipe(down)">
                                      <p:cBhvr>
                                        <p:cTn id="7" dur="5000"/>
                                        <p:tgtEl>
                                          <p:spTgt spid="179203"/>
                                        </p:tgtEl>
                                      </p:cBhvr>
                                    </p:animEffect>
                                  </p:childTnLst>
                                </p:cTn>
                              </p:par>
                              <p:par>
                                <p:cTn id="8" presetID="17" presetClass="entr" presetSubtype="10" fill="hold" grpId="0" nodeType="withEffect">
                                  <p:stCondLst>
                                    <p:cond delay="0"/>
                                  </p:stCondLst>
                                  <p:childTnLst>
                                    <p:set>
                                      <p:cBhvr>
                                        <p:cTn id="9" dur="1" fill="hold">
                                          <p:stCondLst>
                                            <p:cond delay="0"/>
                                          </p:stCondLst>
                                        </p:cTn>
                                        <p:tgtEl>
                                          <p:spTgt spid="179208"/>
                                        </p:tgtEl>
                                        <p:attrNameLst>
                                          <p:attrName>style.visibility</p:attrName>
                                        </p:attrNameLst>
                                      </p:cBhvr>
                                      <p:to>
                                        <p:strVal val="visible"/>
                                      </p:to>
                                    </p:set>
                                    <p:anim calcmode="lin" valueType="num">
                                      <p:cBhvr>
                                        <p:cTn id="10" dur="500" fill="hold"/>
                                        <p:tgtEl>
                                          <p:spTgt spid="179208"/>
                                        </p:tgtEl>
                                        <p:attrNameLst>
                                          <p:attrName>ppt_w</p:attrName>
                                        </p:attrNameLst>
                                      </p:cBhvr>
                                      <p:tavLst>
                                        <p:tav tm="0">
                                          <p:val>
                                            <p:fltVal val="0"/>
                                          </p:val>
                                        </p:tav>
                                        <p:tav tm="100000">
                                          <p:val>
                                            <p:strVal val="#ppt_w"/>
                                          </p:val>
                                        </p:tav>
                                      </p:tavLst>
                                    </p:anim>
                                    <p:anim calcmode="lin" valueType="num">
                                      <p:cBhvr>
                                        <p:cTn id="11" dur="500" fill="hold"/>
                                        <p:tgtEl>
                                          <p:spTgt spid="179208"/>
                                        </p:tgtEl>
                                        <p:attrNameLst>
                                          <p:attrName>ppt_h</p:attrName>
                                        </p:attrNameLst>
                                      </p:cBhvr>
                                      <p:tavLst>
                                        <p:tav tm="0">
                                          <p:val>
                                            <p:strVal val="#ppt_h"/>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10" fill="hold" grpId="0" nodeType="clickEffect">
                                  <p:stCondLst>
                                    <p:cond delay="0"/>
                                  </p:stCondLst>
                                  <p:childTnLst>
                                    <p:set>
                                      <p:cBhvr>
                                        <p:cTn id="15" dur="1" fill="hold">
                                          <p:stCondLst>
                                            <p:cond delay="0"/>
                                          </p:stCondLst>
                                        </p:cTn>
                                        <p:tgtEl>
                                          <p:spTgt spid="179210"/>
                                        </p:tgtEl>
                                        <p:attrNameLst>
                                          <p:attrName>style.visibility</p:attrName>
                                        </p:attrNameLst>
                                      </p:cBhvr>
                                      <p:to>
                                        <p:strVal val="visible"/>
                                      </p:to>
                                    </p:set>
                                    <p:anim calcmode="lin" valueType="num">
                                      <p:cBhvr>
                                        <p:cTn id="16" dur="500" fill="hold"/>
                                        <p:tgtEl>
                                          <p:spTgt spid="179210"/>
                                        </p:tgtEl>
                                        <p:attrNameLst>
                                          <p:attrName>ppt_w</p:attrName>
                                        </p:attrNameLst>
                                      </p:cBhvr>
                                      <p:tavLst>
                                        <p:tav tm="0">
                                          <p:val>
                                            <p:fltVal val="0"/>
                                          </p:val>
                                        </p:tav>
                                        <p:tav tm="100000">
                                          <p:val>
                                            <p:strVal val="#ppt_w"/>
                                          </p:val>
                                        </p:tav>
                                      </p:tavLst>
                                    </p:anim>
                                    <p:anim calcmode="lin" valueType="num">
                                      <p:cBhvr>
                                        <p:cTn id="17" dur="500" fill="hold"/>
                                        <p:tgtEl>
                                          <p:spTgt spid="179210"/>
                                        </p:tgtEl>
                                        <p:attrNameLst>
                                          <p:attrName>ppt_h</p:attrName>
                                        </p:attrNameLst>
                                      </p:cBhvr>
                                      <p:tavLst>
                                        <p:tav tm="0">
                                          <p:val>
                                            <p:strVal val="#ppt_h"/>
                                          </p:val>
                                        </p:tav>
                                        <p:tav tm="100000">
                                          <p:val>
                                            <p:strVal val="#ppt_h"/>
                                          </p:val>
                                        </p:tav>
                                      </p:tavLst>
                                    </p:anim>
                                  </p:childTnLst>
                                </p:cTn>
                              </p:par>
                              <p:par>
                                <p:cTn id="18" presetID="10"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childTnLst>
                                </p:cTn>
                              </p:par>
                            </p:childTnLst>
                          </p:cTn>
                        </p:par>
                        <p:par>
                          <p:cTn id="21" fill="hold" nodeType="afterGroup">
                            <p:stCondLst>
                              <p:cond delay="2000"/>
                            </p:stCondLst>
                            <p:childTnLst>
                              <p:par>
                                <p:cTn id="22" presetID="22" presetClass="entr" presetSubtype="1" fill="hold" grpId="0"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up)">
                                      <p:cBhvr>
                                        <p:cTn id="24" dur="500"/>
                                        <p:tgtEl>
                                          <p:spTgt spid="40"/>
                                        </p:tgtEl>
                                      </p:cBhvr>
                                    </p:animEffect>
                                  </p:childTnLst>
                                </p:cTn>
                              </p:par>
                            </p:childTnLst>
                          </p:cTn>
                        </p:par>
                        <p:par>
                          <p:cTn id="25" fill="hold" nodeType="afterGroup">
                            <p:stCondLst>
                              <p:cond delay="2500"/>
                            </p:stCondLst>
                            <p:childTnLst>
                              <p:par>
                                <p:cTn id="26" presetID="17" presetClass="entr" presetSubtype="10" fill="hold" nodeType="afterEffect">
                                  <p:stCondLst>
                                    <p:cond delay="0"/>
                                  </p:stCondLst>
                                  <p:childTnLst>
                                    <p:set>
                                      <p:cBhvr>
                                        <p:cTn id="27" dur="1" fill="hold">
                                          <p:stCondLst>
                                            <p:cond delay="0"/>
                                          </p:stCondLst>
                                        </p:cTn>
                                        <p:tgtEl>
                                          <p:spTgt spid="179205"/>
                                        </p:tgtEl>
                                        <p:attrNameLst>
                                          <p:attrName>style.visibility</p:attrName>
                                        </p:attrNameLst>
                                      </p:cBhvr>
                                      <p:to>
                                        <p:strVal val="visible"/>
                                      </p:to>
                                    </p:set>
                                    <p:anim calcmode="lin" valueType="num">
                                      <p:cBhvr>
                                        <p:cTn id="28" dur="500" fill="hold"/>
                                        <p:tgtEl>
                                          <p:spTgt spid="179205"/>
                                        </p:tgtEl>
                                        <p:attrNameLst>
                                          <p:attrName>ppt_w</p:attrName>
                                        </p:attrNameLst>
                                      </p:cBhvr>
                                      <p:tavLst>
                                        <p:tav tm="0">
                                          <p:val>
                                            <p:fltVal val="0"/>
                                          </p:val>
                                        </p:tav>
                                        <p:tav tm="100000">
                                          <p:val>
                                            <p:strVal val="#ppt_w"/>
                                          </p:val>
                                        </p:tav>
                                      </p:tavLst>
                                    </p:anim>
                                    <p:anim calcmode="lin" valueType="num">
                                      <p:cBhvr>
                                        <p:cTn id="29" dur="500" fill="hold"/>
                                        <p:tgtEl>
                                          <p:spTgt spid="179205"/>
                                        </p:tgtEl>
                                        <p:attrNameLst>
                                          <p:attrName>ppt_h</p:attrName>
                                        </p:attrNameLst>
                                      </p:cBhvr>
                                      <p:tavLst>
                                        <p:tav tm="0">
                                          <p:val>
                                            <p:strVal val="#ppt_h"/>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179209"/>
                                        </p:tgtEl>
                                        <p:attrNameLst>
                                          <p:attrName>style.visibility</p:attrName>
                                        </p:attrNameLst>
                                      </p:cBhvr>
                                      <p:to>
                                        <p:strVal val="visible"/>
                                      </p:to>
                                    </p:set>
                                    <p:anim calcmode="lin" valueType="num">
                                      <p:cBhvr>
                                        <p:cTn id="34" dur="500" fill="hold"/>
                                        <p:tgtEl>
                                          <p:spTgt spid="179209"/>
                                        </p:tgtEl>
                                        <p:attrNameLst>
                                          <p:attrName>ppt_w</p:attrName>
                                        </p:attrNameLst>
                                      </p:cBhvr>
                                      <p:tavLst>
                                        <p:tav tm="0">
                                          <p:val>
                                            <p:fltVal val="0"/>
                                          </p:val>
                                        </p:tav>
                                        <p:tav tm="100000">
                                          <p:val>
                                            <p:strVal val="#ppt_w"/>
                                          </p:val>
                                        </p:tav>
                                      </p:tavLst>
                                    </p:anim>
                                    <p:anim calcmode="lin" valueType="num">
                                      <p:cBhvr>
                                        <p:cTn id="35" dur="500" fill="hold"/>
                                        <p:tgtEl>
                                          <p:spTgt spid="179209"/>
                                        </p:tgtEl>
                                        <p:attrNameLst>
                                          <p:attrName>ppt_h</p:attrName>
                                        </p:attrNameLst>
                                      </p:cBhvr>
                                      <p:tavLst>
                                        <p:tav tm="0">
                                          <p:val>
                                            <p:strVal val="#ppt_h"/>
                                          </p:val>
                                        </p:tav>
                                        <p:tav tm="100000">
                                          <p:val>
                                            <p:strVal val="#ppt_h"/>
                                          </p:val>
                                        </p:tav>
                                      </p:tavLst>
                                    </p:anim>
                                  </p:childTnLst>
                                </p:cTn>
                              </p:par>
                            </p:childTnLst>
                          </p:cTn>
                        </p:par>
                        <p:par>
                          <p:cTn id="36" fill="hold" nodeType="afterGroup">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up)">
                                      <p:cBhvr>
                                        <p:cTn id="39" dur="500"/>
                                        <p:tgtEl>
                                          <p:spTgt spid="4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7" presetClass="entr" presetSubtype="10" fill="hold" grpId="0" nodeType="clickEffect">
                                  <p:stCondLst>
                                    <p:cond delay="0"/>
                                  </p:stCondLst>
                                  <p:childTnLst>
                                    <p:set>
                                      <p:cBhvr>
                                        <p:cTn id="43" dur="1" fill="hold">
                                          <p:stCondLst>
                                            <p:cond delay="0"/>
                                          </p:stCondLst>
                                        </p:cTn>
                                        <p:tgtEl>
                                          <p:spTgt spid="179211"/>
                                        </p:tgtEl>
                                        <p:attrNameLst>
                                          <p:attrName>style.visibility</p:attrName>
                                        </p:attrNameLst>
                                      </p:cBhvr>
                                      <p:to>
                                        <p:strVal val="visible"/>
                                      </p:to>
                                    </p:set>
                                    <p:anim calcmode="lin" valueType="num">
                                      <p:cBhvr>
                                        <p:cTn id="44" dur="500" fill="hold"/>
                                        <p:tgtEl>
                                          <p:spTgt spid="179211"/>
                                        </p:tgtEl>
                                        <p:attrNameLst>
                                          <p:attrName>ppt_w</p:attrName>
                                        </p:attrNameLst>
                                      </p:cBhvr>
                                      <p:tavLst>
                                        <p:tav tm="0">
                                          <p:val>
                                            <p:fltVal val="0"/>
                                          </p:val>
                                        </p:tav>
                                        <p:tav tm="100000">
                                          <p:val>
                                            <p:strVal val="#ppt_w"/>
                                          </p:val>
                                        </p:tav>
                                      </p:tavLst>
                                    </p:anim>
                                    <p:anim calcmode="lin" valueType="num">
                                      <p:cBhvr>
                                        <p:cTn id="45" dur="500" fill="hold"/>
                                        <p:tgtEl>
                                          <p:spTgt spid="1792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8" grpId="0" animBg="1"/>
      <p:bldP spid="179209" grpId="0" animBg="1"/>
      <p:bldP spid="179210" grpId="0" animBg="1"/>
      <p:bldP spid="40" grpId="0" animBg="1"/>
      <p:bldP spid="41" grpId="0" animBg="1"/>
      <p:bldP spid="17921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3"/>
          <p:cNvSpPr>
            <a:spLocks noGrp="1" noChangeArrowheads="1"/>
          </p:cNvSpPr>
          <p:nvPr>
            <p:ph type="body" sz="half" idx="1"/>
          </p:nvPr>
        </p:nvSpPr>
        <p:spPr>
          <a:xfrm>
            <a:off x="457200" y="1997075"/>
            <a:ext cx="4718050" cy="669925"/>
          </a:xfrm>
          <a:effectLst>
            <a:outerShdw blurRad="63500" dist="35921" dir="2700000" algn="ctr" rotWithShape="0">
              <a:schemeClr val="bg2">
                <a:alpha val="50000"/>
              </a:schemeClr>
            </a:outerShdw>
          </a:effectLst>
        </p:spPr>
        <p:txBody>
          <a:bodyPr/>
          <a:lstStyle/>
          <a:p>
            <a:pPr eaLnBrk="1" hangingPunct="1">
              <a:defRPr/>
            </a:pPr>
            <a:r>
              <a:rPr lang="en-US" sz="2800" b="1">
                <a:latin typeface="Arial" charset="0"/>
                <a:ea typeface="ＭＳ Ｐゴシック" charset="0"/>
              </a:rPr>
              <a:t>Masoretic Isaiah Scroll</a:t>
            </a:r>
          </a:p>
        </p:txBody>
      </p:sp>
      <p:pic>
        <p:nvPicPr>
          <p:cNvPr id="180228" name="Picture 4" descr="psalm-b"/>
          <p:cNvPicPr>
            <a:picLocks noChangeAspect="1" noChangeArrowheads="1"/>
          </p:cNvPicPr>
          <p:nvPr/>
        </p:nvPicPr>
        <p:blipFill>
          <a:blip r:embed="rId3">
            <a:lum contrast="18000"/>
            <a:extLst>
              <a:ext uri="{28A0092B-C50C-407E-A947-70E740481C1C}">
                <a14:useLocalDpi xmlns:a14="http://schemas.microsoft.com/office/drawing/2010/main"/>
              </a:ext>
            </a:extLst>
          </a:blip>
          <a:srcRect/>
          <a:stretch>
            <a:fillRect/>
          </a:stretch>
        </p:blipFill>
        <p:spPr bwMode="auto">
          <a:xfrm>
            <a:off x="228600" y="4295775"/>
            <a:ext cx="7696200" cy="256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7939" name="Picture 5" descr="ishscrl"/>
          <p:cNvPicPr>
            <a:picLocks noChangeAspect="1" noChangeArrowheads="1"/>
          </p:cNvPicPr>
          <p:nvPr/>
        </p:nvPicPr>
        <p:blipFill>
          <a:blip r:embed="rId4">
            <a:lum contrast="18000"/>
            <a:extLst>
              <a:ext uri="{28A0092B-C50C-407E-A947-70E740481C1C}">
                <a14:useLocalDpi xmlns:a14="http://schemas.microsoft.com/office/drawing/2010/main"/>
              </a:ext>
            </a:extLst>
          </a:blip>
          <a:srcRect/>
          <a:stretch>
            <a:fillRect/>
          </a:stretch>
        </p:blipFill>
        <p:spPr bwMode="auto">
          <a:xfrm>
            <a:off x="609600" y="2517775"/>
            <a:ext cx="2819400" cy="175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30" name="Text Box 6"/>
          <p:cNvSpPr txBox="1">
            <a:spLocks noChangeArrowheads="1"/>
          </p:cNvSpPr>
          <p:nvPr/>
        </p:nvSpPr>
        <p:spPr bwMode="auto">
          <a:xfrm>
            <a:off x="762000" y="3203575"/>
            <a:ext cx="2933700" cy="584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fontAlgn="base" hangingPunct="1">
              <a:spcBef>
                <a:spcPct val="0"/>
              </a:spcBef>
              <a:defRPr/>
            </a:pPr>
            <a:r>
              <a:rPr lang="en-US" sz="3200">
                <a:solidFill>
                  <a:srgbClr val="FFFFFF"/>
                </a:solidFill>
                <a:effectLst>
                  <a:outerShdw blurRad="38100" dist="38100" dir="2700000" algn="tl">
                    <a:srgbClr val="000000"/>
                  </a:outerShdw>
                </a:effectLst>
                <a:latin typeface="Arial" charset="0"/>
                <a:cs typeface="Arial" charset="0"/>
              </a:rPr>
              <a:t>Isaiah </a:t>
            </a:r>
            <a:r>
              <a:rPr lang="en-US" sz="2400">
                <a:solidFill>
                  <a:srgbClr val="FFFFFF"/>
                </a:solidFill>
                <a:effectLst>
                  <a:outerShdw blurRad="38100" dist="38100" dir="2700000" algn="tl">
                    <a:srgbClr val="000000"/>
                  </a:outerShdw>
                </a:effectLst>
                <a:latin typeface="Arial" charset="0"/>
                <a:cs typeface="Arial" charset="0"/>
              </a:rPr>
              <a:t>AD</a:t>
            </a:r>
            <a:r>
              <a:rPr lang="en-US" sz="3200">
                <a:solidFill>
                  <a:srgbClr val="FFFFFF"/>
                </a:solidFill>
                <a:effectLst>
                  <a:outerShdw blurRad="38100" dist="38100" dir="2700000" algn="tl">
                    <a:srgbClr val="000000"/>
                  </a:outerShdw>
                </a:effectLst>
                <a:latin typeface="Arial" charset="0"/>
                <a:cs typeface="Arial" charset="0"/>
              </a:rPr>
              <a:t> 1000</a:t>
            </a:r>
          </a:p>
        </p:txBody>
      </p:sp>
      <p:sp>
        <p:nvSpPr>
          <p:cNvPr id="180231" name="Text Box 7"/>
          <p:cNvSpPr txBox="1">
            <a:spLocks noChangeArrowheads="1"/>
          </p:cNvSpPr>
          <p:nvPr/>
        </p:nvSpPr>
        <p:spPr bwMode="auto">
          <a:xfrm>
            <a:off x="790575" y="4445000"/>
            <a:ext cx="2779713" cy="584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fontAlgn="base" hangingPunct="1">
              <a:spcBef>
                <a:spcPct val="0"/>
              </a:spcBef>
              <a:defRPr/>
            </a:pPr>
            <a:r>
              <a:rPr lang="en-US" sz="3200">
                <a:solidFill>
                  <a:srgbClr val="FFFFFF"/>
                </a:solidFill>
                <a:effectLst>
                  <a:outerShdw blurRad="38100" dist="38100" dir="2700000" algn="tl">
                    <a:srgbClr val="000000"/>
                  </a:outerShdw>
                </a:effectLst>
                <a:latin typeface="Arial" charset="0"/>
                <a:cs typeface="Arial" charset="0"/>
              </a:rPr>
              <a:t>Isaiah 200 </a:t>
            </a:r>
            <a:r>
              <a:rPr lang="en-US" sz="2400">
                <a:solidFill>
                  <a:srgbClr val="FFFFFF"/>
                </a:solidFill>
                <a:effectLst>
                  <a:outerShdw blurRad="38100" dist="38100" dir="2700000" algn="tl">
                    <a:srgbClr val="000000"/>
                  </a:outerShdw>
                </a:effectLst>
                <a:latin typeface="Arial" charset="0"/>
                <a:cs typeface="Arial" charset="0"/>
              </a:rPr>
              <a:t>BC</a:t>
            </a:r>
          </a:p>
        </p:txBody>
      </p:sp>
      <p:sp>
        <p:nvSpPr>
          <p:cNvPr id="180232" name="Text Box 8"/>
          <p:cNvSpPr txBox="1">
            <a:spLocks noChangeArrowheads="1"/>
          </p:cNvSpPr>
          <p:nvPr/>
        </p:nvSpPr>
        <p:spPr bwMode="auto">
          <a:xfrm>
            <a:off x="4267200" y="3521075"/>
            <a:ext cx="2209800" cy="954088"/>
          </a:xfrm>
          <a:prstGeom prst="rect">
            <a:avLst/>
          </a:prstGeom>
          <a:noFill/>
          <a:ln w="9525">
            <a:noFill/>
            <a:miter lim="800000"/>
            <a:headEnd/>
            <a:tailEnd/>
          </a:ln>
          <a:effectLst>
            <a:outerShdw blurRad="63500" dist="35921" dir="2700000" algn="ctr" rotWithShape="0">
              <a:schemeClr val="bg2">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fontAlgn="base" hangingPunct="1">
              <a:spcBef>
                <a:spcPct val="0"/>
              </a:spcBef>
              <a:defRPr/>
            </a:pPr>
            <a:r>
              <a:rPr lang="en-US" sz="2800">
                <a:solidFill>
                  <a:srgbClr val="FFFFFF"/>
                </a:solidFill>
                <a:effectLst>
                  <a:outerShdw blurRad="38100" dist="38100" dir="2700000" algn="tl">
                    <a:srgbClr val="000000"/>
                  </a:outerShdw>
                </a:effectLst>
                <a:latin typeface="Arial" charset="0"/>
                <a:cs typeface="Arial" charset="0"/>
              </a:rPr>
              <a:t>1200 years earlier!</a:t>
            </a:r>
          </a:p>
        </p:txBody>
      </p:sp>
      <p:sp>
        <p:nvSpPr>
          <p:cNvPr id="180233" name="AutoShape 9"/>
          <p:cNvSpPr>
            <a:spLocks/>
          </p:cNvSpPr>
          <p:nvPr/>
        </p:nvSpPr>
        <p:spPr bwMode="auto">
          <a:xfrm>
            <a:off x="3810000" y="3368675"/>
            <a:ext cx="609600" cy="1524000"/>
          </a:xfrm>
          <a:prstGeom prst="rightBrace">
            <a:avLst>
              <a:gd name="adj1" fmla="val 20833"/>
              <a:gd name="adj2" fmla="val 50000"/>
            </a:avLst>
          </a:prstGeom>
          <a:noFill/>
          <a:ln w="57150">
            <a:solidFill>
              <a:schemeClr val="tx1"/>
            </a:solidFill>
            <a:round/>
            <a:headEnd/>
            <a:tailEnd/>
          </a:ln>
          <a:effectLst>
            <a:outerShdw blurRad="63500" dist="35921" dir="2700000" algn="ctr" rotWithShape="0">
              <a:schemeClr val="bg2">
                <a:alpha val="74998"/>
              </a:schemeClr>
            </a:outerShdw>
          </a:effectLst>
        </p:spPr>
        <p:txBody>
          <a:bodyPr wrap="none" anchor="ctr"/>
          <a:lstStyle/>
          <a:p>
            <a:pPr algn="ctr" eaLnBrk="1" fontAlgn="base" hangingPunct="1">
              <a:spcBef>
                <a:spcPct val="0"/>
              </a:spcBef>
              <a:defRPr/>
            </a:pPr>
            <a:endParaRPr lang="en-US" sz="4000" b="1">
              <a:solidFill>
                <a:srgbClr val="E5E5FF"/>
              </a:solidFill>
              <a:effectLst>
                <a:outerShdw blurRad="38100" dist="38100" dir="2700000" algn="tl">
                  <a:srgbClr val="000000"/>
                </a:outerShdw>
              </a:effectLst>
              <a:latin typeface="Arial"/>
              <a:cs typeface="Arial"/>
            </a:endParaRPr>
          </a:p>
        </p:txBody>
      </p:sp>
      <p:sp>
        <p:nvSpPr>
          <p:cNvPr id="180234" name="Rectangle 10"/>
          <p:cNvSpPr>
            <a:spLocks noChangeArrowheads="1"/>
          </p:cNvSpPr>
          <p:nvPr/>
        </p:nvSpPr>
        <p:spPr bwMode="auto">
          <a:xfrm>
            <a:off x="685800" y="5410200"/>
            <a:ext cx="5257800" cy="609600"/>
          </a:xfrm>
          <a:prstGeom prst="rect">
            <a:avLst/>
          </a:prstGeom>
          <a:noFill/>
          <a:ln w="9525">
            <a:noFill/>
            <a:miter lim="800000"/>
            <a:headEnd/>
            <a:tailEnd/>
          </a:ln>
          <a:effectLst>
            <a:outerShdw blurRad="63500" dist="35921" dir="2700000" algn="ctr" rotWithShape="0">
              <a:schemeClr val="bg2">
                <a:alpha val="50000"/>
              </a:schemeClr>
            </a:outerShdw>
          </a:effectLst>
        </p:spPr>
        <p:txBody>
          <a:bodyPr/>
          <a:lstStyle/>
          <a:p>
            <a:pPr marL="342900" indent="-342900" eaLnBrk="1" fontAlgn="base" hangingPunct="1">
              <a:spcBef>
                <a:spcPct val="20000"/>
              </a:spcBef>
              <a:buClr>
                <a:srgbClr val="FFCC00"/>
              </a:buClr>
              <a:buSzPct val="70000"/>
              <a:buFont typeface="Wingdings" charset="0"/>
              <a:buChar char="n"/>
              <a:defRPr/>
            </a:pPr>
            <a:r>
              <a:rPr lang="en-US" sz="3200" b="1">
                <a:solidFill>
                  <a:srgbClr val="FFFFFF"/>
                </a:solidFill>
                <a:effectLst>
                  <a:outerShdw blurRad="38100" dist="38100" dir="2700000" algn="tl">
                    <a:srgbClr val="000000"/>
                  </a:outerShdw>
                </a:effectLst>
                <a:latin typeface="Arial" charset="0"/>
                <a:cs typeface="Arial" charset="0"/>
              </a:rPr>
              <a:t>Dead Sea Isaiah Scroll</a:t>
            </a:r>
          </a:p>
        </p:txBody>
      </p:sp>
      <p:sp>
        <p:nvSpPr>
          <p:cNvPr id="180237" name="Rectangle 13"/>
          <p:cNvSpPr>
            <a:spLocks noChangeArrowheads="1"/>
          </p:cNvSpPr>
          <p:nvPr/>
        </p:nvSpPr>
        <p:spPr bwMode="auto">
          <a:xfrm>
            <a:off x="457200" y="1143000"/>
            <a:ext cx="8686800" cy="685800"/>
          </a:xfrm>
          <a:prstGeom prst="rect">
            <a:avLst/>
          </a:prstGeom>
          <a:noFill/>
          <a:ln w="9525">
            <a:noFill/>
            <a:miter lim="800000"/>
            <a:headEnd/>
            <a:tailEnd/>
          </a:ln>
          <a:effectLst>
            <a:outerShdw blurRad="63500" dist="35921" dir="2700000" algn="ctr" rotWithShape="0">
              <a:schemeClr val="bg2">
                <a:alpha val="74998"/>
              </a:schemeClr>
            </a:outerShdw>
          </a:effectLst>
        </p:spPr>
        <p:txBody>
          <a:bodyPr/>
          <a:lstStyle/>
          <a:p>
            <a:pPr marL="342900" indent="-342900" eaLnBrk="1" fontAlgn="base" hangingPunct="1">
              <a:spcBef>
                <a:spcPct val="20000"/>
              </a:spcBef>
              <a:buClr>
                <a:srgbClr val="FFCC00"/>
              </a:buClr>
              <a:buSzPct val="70000"/>
              <a:buFont typeface="Wingdings" charset="0"/>
              <a:buNone/>
              <a:defRPr/>
            </a:pPr>
            <a:r>
              <a:rPr lang="en-US" sz="3200" b="1">
                <a:solidFill>
                  <a:srgbClr val="FFFFFF"/>
                </a:solidFill>
                <a:effectLst>
                  <a:outerShdw blurRad="38100" dist="38100" dir="2700000" algn="tl">
                    <a:srgbClr val="000000"/>
                  </a:outerShdw>
                </a:effectLst>
                <a:latin typeface="Arial" charset="0"/>
                <a:cs typeface="Arial" charset="0"/>
              </a:rPr>
              <a:t>6.  Transmission of OT accurate</a:t>
            </a:r>
          </a:p>
        </p:txBody>
      </p:sp>
      <p:sp>
        <p:nvSpPr>
          <p:cNvPr id="180240" name="Rectangle 16"/>
          <p:cNvSpPr>
            <a:spLocks noGrp="1" noRot="1" noChangeArrowheads="1"/>
          </p:cNvSpPr>
          <p:nvPr>
            <p:ph type="title"/>
          </p:nvPr>
        </p:nvSpPr>
        <p:spPr>
          <a:xfrm>
            <a:off x="0" y="0"/>
            <a:ext cx="6096000"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defRPr/>
            </a:pPr>
            <a:r>
              <a:rPr lang="en-US" sz="3600">
                <a:latin typeface="Arial" charset="0"/>
                <a:ea typeface="ＭＳ Ｐゴシック" charset="0"/>
              </a:rPr>
              <a:t>Significance of the DSS</a:t>
            </a:r>
          </a:p>
        </p:txBody>
      </p:sp>
      <p:sp>
        <p:nvSpPr>
          <p:cNvPr id="15" name="TextBox 14"/>
          <p:cNvSpPr txBox="1">
            <a:spLocks noChangeArrowheads="1"/>
          </p:cNvSpPr>
          <p:nvPr/>
        </p:nvSpPr>
        <p:spPr bwMode="auto">
          <a:xfrm>
            <a:off x="6858000" y="855663"/>
            <a:ext cx="2286000" cy="526415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fontAlgn="base" hangingPunct="1">
              <a:spcBef>
                <a:spcPct val="0"/>
              </a:spcBef>
            </a:pPr>
            <a:r>
              <a:rPr lang="en-US" sz="2800" b="0">
                <a:solidFill>
                  <a:srgbClr val="E5E5FF"/>
                </a:solidFill>
                <a:latin typeface="Arial" charset="0"/>
                <a:cs typeface="Arial" charset="0"/>
              </a:rPr>
              <a:t>This Isaiah scroll matches the A.D. 1000 Masoretic Text upon which all modern translations are based 99% of the time.</a:t>
            </a:r>
          </a:p>
        </p:txBody>
      </p:sp>
      <p:sp>
        <p:nvSpPr>
          <p:cNvPr id="14" name="Text Box 5"/>
          <p:cNvSpPr txBox="1">
            <a:spLocks noChangeArrowheads="1"/>
          </p:cNvSpPr>
          <p:nvPr/>
        </p:nvSpPr>
        <p:spPr bwMode="auto">
          <a:xfrm>
            <a:off x="8543946" y="0"/>
            <a:ext cx="527007" cy="461665"/>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fontAlgn="base" hangingPunct="1">
              <a:spcBef>
                <a:spcPct val="0"/>
              </a:spcBef>
              <a:defRPr/>
            </a:pPr>
            <a:r>
              <a:rPr lang="en-US" sz="2400" dirty="0">
                <a:solidFill>
                  <a:srgbClr val="E5E5FF"/>
                </a:solidFill>
                <a:effectLst>
                  <a:outerShdw blurRad="38100" dist="38100" dir="2700000" algn="tl">
                    <a:srgbClr val="000000"/>
                  </a:outerShdw>
                </a:effectLst>
                <a:latin typeface="Arial" charset="0"/>
                <a:cs typeface="Arial" charset="0"/>
              </a:rPr>
              <a:t>80</a:t>
            </a:r>
          </a:p>
        </p:txBody>
      </p:sp>
    </p:spTree>
    <p:extLst>
      <p:ext uri="{BB962C8B-B14F-4D97-AF65-F5344CB8AC3E}">
        <p14:creationId xmlns:p14="http://schemas.microsoft.com/office/powerpoint/2010/main" val="21988640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80228"/>
                                        </p:tgtEl>
                                        <p:attrNameLst>
                                          <p:attrName>style.visibility</p:attrName>
                                        </p:attrNameLst>
                                      </p:cBhvr>
                                      <p:to>
                                        <p:strVal val="visible"/>
                                      </p:to>
                                    </p:set>
                                    <p:animEffect transition="in" filter="wipe(right)">
                                      <p:cBhvr>
                                        <p:cTn id="7" dur="500"/>
                                        <p:tgtEl>
                                          <p:spTgt spid="180228"/>
                                        </p:tgtEl>
                                      </p:cBhvr>
                                    </p:animEffect>
                                  </p:childTnLst>
                                </p:cTn>
                              </p:par>
                              <p:par>
                                <p:cTn id="8" presetID="40" presetClass="entr" presetSubtype="0" fill="hold" grpId="0" nodeType="withEffect">
                                  <p:stCondLst>
                                    <p:cond delay="0"/>
                                  </p:stCondLst>
                                  <p:iterate type="lt">
                                    <p:tmPct val="10000"/>
                                  </p:iterate>
                                  <p:childTnLst>
                                    <p:set>
                                      <p:cBhvr>
                                        <p:cTn id="9" dur="1" fill="hold">
                                          <p:stCondLst>
                                            <p:cond delay="0"/>
                                          </p:stCondLst>
                                        </p:cTn>
                                        <p:tgtEl>
                                          <p:spTgt spid="180234">
                                            <p:txEl>
                                              <p:pRg st="0" end="0"/>
                                            </p:txEl>
                                          </p:spTgt>
                                        </p:tgtEl>
                                        <p:attrNameLst>
                                          <p:attrName>style.visibility</p:attrName>
                                        </p:attrNameLst>
                                      </p:cBhvr>
                                      <p:to>
                                        <p:strVal val="visible"/>
                                      </p:to>
                                    </p:set>
                                    <p:animEffect transition="in" filter="fade">
                                      <p:cBhvr>
                                        <p:cTn id="10" dur="1000"/>
                                        <p:tgtEl>
                                          <p:spTgt spid="180234">
                                            <p:txEl>
                                              <p:pRg st="0" end="0"/>
                                            </p:txEl>
                                          </p:spTgt>
                                        </p:tgtEl>
                                      </p:cBhvr>
                                    </p:animEffect>
                                    <p:anim calcmode="lin" valueType="num">
                                      <p:cBhvr>
                                        <p:cTn id="11" dur="1000" fill="hold"/>
                                        <p:tgtEl>
                                          <p:spTgt spid="180234">
                                            <p:txEl>
                                              <p:pRg st="0" end="0"/>
                                            </p:txEl>
                                          </p:spTgt>
                                        </p:tgtEl>
                                        <p:attrNameLst>
                                          <p:attrName>ppt_x</p:attrName>
                                        </p:attrNameLst>
                                      </p:cBhvr>
                                      <p:tavLst>
                                        <p:tav tm="0">
                                          <p:val>
                                            <p:strVal val="#ppt_x-.1"/>
                                          </p:val>
                                        </p:tav>
                                        <p:tav tm="100000">
                                          <p:val>
                                            <p:strVal val="#ppt_x"/>
                                          </p:val>
                                        </p:tav>
                                      </p:tavLst>
                                    </p:anim>
                                    <p:anim calcmode="lin" valueType="num">
                                      <p:cBhvr>
                                        <p:cTn id="12" dur="1000" fill="hold"/>
                                        <p:tgtEl>
                                          <p:spTgt spid="18023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180231"/>
                                        </p:tgtEl>
                                        <p:attrNameLst>
                                          <p:attrName>style.visibility</p:attrName>
                                        </p:attrNameLst>
                                      </p:cBhvr>
                                      <p:to>
                                        <p:strVal val="visible"/>
                                      </p:to>
                                    </p:set>
                                    <p:anim calcmode="discrete" valueType="clr">
                                      <p:cBhvr override="childStyle">
                                        <p:cTn id="17" dur="80"/>
                                        <p:tgtEl>
                                          <p:spTgt spid="180231"/>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80231"/>
                                        </p:tgtEl>
                                        <p:attrNameLst>
                                          <p:attrName>fillcolor</p:attrName>
                                        </p:attrNameLst>
                                      </p:cBhvr>
                                      <p:tavLst>
                                        <p:tav tm="0">
                                          <p:val>
                                            <p:clrVal>
                                              <a:schemeClr val="accent2"/>
                                            </p:clrVal>
                                          </p:val>
                                        </p:tav>
                                        <p:tav tm="50000">
                                          <p:val>
                                            <p:clrVal>
                                              <a:schemeClr val="hlink"/>
                                            </p:clrVal>
                                          </p:val>
                                        </p:tav>
                                      </p:tavLst>
                                    </p:anim>
                                    <p:set>
                                      <p:cBhvr>
                                        <p:cTn id="19" dur="80"/>
                                        <p:tgtEl>
                                          <p:spTgt spid="180231"/>
                                        </p:tgtEl>
                                        <p:attrNameLst>
                                          <p:attrName>fill.type</p:attrName>
                                        </p:attrNameLst>
                                      </p:cBhvr>
                                      <p:to>
                                        <p:strVal val="solid"/>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0233"/>
                                        </p:tgtEl>
                                        <p:attrNameLst>
                                          <p:attrName>style.visibility</p:attrName>
                                        </p:attrNameLst>
                                      </p:cBhvr>
                                      <p:to>
                                        <p:strVal val="visible"/>
                                      </p:to>
                                    </p:set>
                                    <p:animEffect transition="in" filter="wipe(left)">
                                      <p:cBhvr>
                                        <p:cTn id="24" dur="500"/>
                                        <p:tgtEl>
                                          <p:spTgt spid="18023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80232"/>
                                        </p:tgtEl>
                                        <p:attrNameLst>
                                          <p:attrName>style.visibility</p:attrName>
                                        </p:attrNameLst>
                                      </p:cBhvr>
                                      <p:to>
                                        <p:strVal val="visible"/>
                                      </p:to>
                                    </p:set>
                                    <p:animEffect transition="in" filter="wipe(left)">
                                      <p:cBhvr>
                                        <p:cTn id="27" dur="500"/>
                                        <p:tgtEl>
                                          <p:spTgt spid="18023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par>
                                <p:cTn id="32" presetID="1" presetClass="entr" presetSubtype="0" fill="hold" grpId="1" nodeType="with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31" grpId="0"/>
      <p:bldP spid="180232" grpId="0"/>
      <p:bldP spid="180233" grpId="0" animBg="1"/>
      <p:bldP spid="180234" grpId="0" build="p"/>
      <p:bldP spid="15" grpId="0" animBg="1"/>
      <p:bldP spid="15"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descr="Qimr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905000"/>
            <a:ext cx="708660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3" name="Rectangle 5"/>
          <p:cNvSpPr>
            <a:spLocks noChangeArrowheads="1"/>
          </p:cNvSpPr>
          <p:nvPr/>
        </p:nvSpPr>
        <p:spPr bwMode="auto">
          <a:xfrm>
            <a:off x="2514600" y="4267200"/>
            <a:ext cx="6629400" cy="2590800"/>
          </a:xfrm>
          <a:prstGeom prst="rect">
            <a:avLst/>
          </a:prstGeom>
          <a:solidFill>
            <a:schemeClr val="bg2"/>
          </a:solidFill>
          <a:ln w="9525">
            <a:noFill/>
            <a:miter lim="800000"/>
            <a:headEnd/>
            <a:tailEnd/>
          </a:ln>
          <a:effectLst/>
        </p:spPr>
        <p:txBody>
          <a:bodyPr wrap="none" anchor="ctr"/>
          <a:lstStyle/>
          <a:p>
            <a:pPr algn="ctr" eaLnBrk="1" fontAlgn="base" hangingPunct="1">
              <a:spcBef>
                <a:spcPct val="0"/>
              </a:spcBef>
              <a:defRPr/>
            </a:pPr>
            <a:endParaRPr lang="en-US" sz="4000" b="1">
              <a:solidFill>
                <a:srgbClr val="E5E5FF"/>
              </a:solidFill>
              <a:effectLst>
                <a:outerShdw blurRad="38100" dist="38100" dir="2700000" algn="tl">
                  <a:srgbClr val="000000"/>
                </a:outerShdw>
              </a:effectLst>
              <a:latin typeface="Arial"/>
              <a:cs typeface="Arial"/>
            </a:endParaRPr>
          </a:p>
        </p:txBody>
      </p:sp>
      <p:sp>
        <p:nvSpPr>
          <p:cNvPr id="181254" name="Text Box 6"/>
          <p:cNvSpPr txBox="1">
            <a:spLocks noChangeArrowheads="1"/>
          </p:cNvSpPr>
          <p:nvPr/>
        </p:nvSpPr>
        <p:spPr bwMode="auto">
          <a:xfrm>
            <a:off x="2514600" y="4965700"/>
            <a:ext cx="6629400" cy="1570038"/>
          </a:xfrm>
          <a:prstGeom prst="rect">
            <a:avLst/>
          </a:prstGeom>
          <a:solidFill>
            <a:schemeClr val="bg2"/>
          </a:solidFill>
          <a:ln w="9525">
            <a:noFill/>
            <a:miter lim="800000"/>
            <a:headEnd/>
            <a:tailEnd/>
          </a:ln>
          <a:effectLst/>
        </p:spPr>
        <p:txBody>
          <a:bodyPr>
            <a:spAutoFit/>
          </a:bodyPr>
          <a:lstStyle>
            <a:lvl1pPr marL="293688" indent="-293688"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fontAlgn="base" hangingPunct="1">
              <a:spcBef>
                <a:spcPct val="0"/>
              </a:spcBef>
              <a:buFontTx/>
              <a:buChar char="•"/>
              <a:defRPr/>
            </a:pPr>
            <a:r>
              <a:rPr lang="en-US"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works of the law</a:t>
            </a:r>
            <a:r>
              <a:rPr lang="en-US"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 (</a:t>
            </a:r>
            <a:r>
              <a:rPr lang="en-US" sz="2400" dirty="0" err="1">
                <a:solidFill>
                  <a:srgbClr val="E5E5FF"/>
                </a:solidFill>
                <a:effectLst>
                  <a:outerShdw blurRad="38100" dist="38100" dir="2700000" algn="tl">
                    <a:srgbClr val="000000"/>
                  </a:outerShdw>
                </a:effectLst>
                <a:latin typeface="Arial" charset="0"/>
                <a:cs typeface="Arial" charset="0"/>
              </a:rPr>
              <a:t>Abegg</a:t>
            </a:r>
            <a:r>
              <a:rPr lang="fr-FR"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s translation gives evidence for rabbinic belief in salvation by works, which Paul argues against in Galatians.)</a:t>
            </a:r>
          </a:p>
        </p:txBody>
      </p:sp>
      <p:sp>
        <p:nvSpPr>
          <p:cNvPr id="181256" name="Text Box 8"/>
          <p:cNvSpPr txBox="1">
            <a:spLocks noChangeArrowheads="1"/>
          </p:cNvSpPr>
          <p:nvPr/>
        </p:nvSpPr>
        <p:spPr bwMode="auto">
          <a:xfrm>
            <a:off x="3219450" y="4375150"/>
            <a:ext cx="5040313" cy="523875"/>
          </a:xfrm>
          <a:prstGeom prst="rect">
            <a:avLst/>
          </a:prstGeom>
          <a:solidFill>
            <a:schemeClr val="bg2"/>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fontAlgn="base" hangingPunct="1">
              <a:spcBef>
                <a:spcPct val="0"/>
              </a:spcBef>
              <a:defRPr/>
            </a:pPr>
            <a:r>
              <a:rPr lang="en-US" sz="2800" dirty="0">
                <a:solidFill>
                  <a:srgbClr val="E5E5FF"/>
                </a:solidFill>
                <a:effectLst>
                  <a:outerShdw blurRad="38100" dist="38100" dir="2700000" algn="tl">
                    <a:srgbClr val="000000"/>
                  </a:outerShdw>
                </a:effectLst>
                <a:latin typeface="Arial" charset="0"/>
                <a:cs typeface="Arial" charset="0"/>
              </a:rPr>
              <a:t>MIQSAT MA</a:t>
            </a:r>
            <a:r>
              <a:rPr lang="fr-FR" altLang="ja-JP" sz="2800" dirty="0">
                <a:solidFill>
                  <a:srgbClr val="E5E5FF"/>
                </a:solidFill>
                <a:effectLst>
                  <a:outerShdw blurRad="38100" dist="38100" dir="2700000" algn="tl">
                    <a:srgbClr val="000000"/>
                  </a:outerShdw>
                </a:effectLst>
                <a:latin typeface="Arial" charset="0"/>
                <a:cs typeface="Arial" charset="0"/>
              </a:rPr>
              <a:t>'</a:t>
            </a:r>
            <a:r>
              <a:rPr lang="en-US" sz="2800" dirty="0">
                <a:solidFill>
                  <a:srgbClr val="E5E5FF"/>
                </a:solidFill>
                <a:effectLst>
                  <a:outerShdw blurRad="38100" dist="38100" dir="2700000" algn="tl">
                    <a:srgbClr val="000000"/>
                  </a:outerShdw>
                </a:effectLst>
                <a:latin typeface="Arial" charset="0"/>
                <a:cs typeface="Arial" charset="0"/>
              </a:rPr>
              <a:t>ASE HA-TORAH</a:t>
            </a:r>
          </a:p>
        </p:txBody>
      </p:sp>
      <p:sp>
        <p:nvSpPr>
          <p:cNvPr id="181258" name="Rectangle 10"/>
          <p:cNvSpPr>
            <a:spLocks noChangeArrowheads="1"/>
          </p:cNvSpPr>
          <p:nvPr/>
        </p:nvSpPr>
        <p:spPr bwMode="auto">
          <a:xfrm>
            <a:off x="304800" y="838200"/>
            <a:ext cx="9067800" cy="1066800"/>
          </a:xfrm>
          <a:prstGeom prst="rect">
            <a:avLst/>
          </a:prstGeom>
          <a:noFill/>
          <a:ln w="9525">
            <a:noFill/>
            <a:miter lim="800000"/>
            <a:headEnd/>
            <a:tailEnd/>
          </a:ln>
          <a:effectLst/>
        </p:spPr>
        <p:txBody>
          <a:bodyPr/>
          <a:lstStyle/>
          <a:p>
            <a:pPr marL="342900" indent="-342900" eaLnBrk="1" fontAlgn="base" hangingPunct="1">
              <a:spcBef>
                <a:spcPct val="20000"/>
              </a:spcBef>
              <a:buClr>
                <a:srgbClr val="FFCC00"/>
              </a:buClr>
              <a:buSzPct val="70000"/>
              <a:buFont typeface="Wingdings" charset="0"/>
              <a:buNone/>
              <a:defRPr/>
            </a:pPr>
            <a:r>
              <a:rPr lang="en-US" sz="2400" b="1" dirty="0">
                <a:solidFill>
                  <a:srgbClr val="FFFFFF"/>
                </a:solidFill>
                <a:effectLst>
                  <a:outerShdw blurRad="38100" dist="38100" dir="2700000" algn="tl">
                    <a:srgbClr val="000000"/>
                  </a:outerShdw>
                </a:effectLst>
                <a:latin typeface="Arial" charset="0"/>
                <a:cs typeface="Arial" charset="0"/>
              </a:rPr>
              <a:t>7.  MMT shows that Paul</a:t>
            </a:r>
            <a:r>
              <a:rPr lang="fr-FR" altLang="ja-JP" sz="2400" b="1" dirty="0">
                <a:solidFill>
                  <a:srgbClr val="FFFFFF"/>
                </a:solidFill>
                <a:effectLst>
                  <a:outerShdw blurRad="38100" dist="38100" dir="2700000" algn="tl">
                    <a:srgbClr val="000000"/>
                  </a:outerShdw>
                </a:effectLst>
                <a:latin typeface="Arial" charset="0"/>
                <a:cs typeface="Arial" charset="0"/>
              </a:rPr>
              <a:t>'</a:t>
            </a:r>
            <a:r>
              <a:rPr lang="en-US" sz="2400" b="1" dirty="0">
                <a:solidFill>
                  <a:srgbClr val="FFFFFF"/>
                </a:solidFill>
                <a:effectLst>
                  <a:outerShdw blurRad="38100" dist="38100" dir="2700000" algn="tl">
                    <a:srgbClr val="000000"/>
                  </a:outerShdw>
                </a:effectLst>
                <a:latin typeface="Arial" charset="0"/>
                <a:cs typeface="Arial" charset="0"/>
              </a:rPr>
              <a:t>s opponents who taught salvation by the law were indeed real people. </a:t>
            </a:r>
          </a:p>
        </p:txBody>
      </p:sp>
      <p:sp>
        <p:nvSpPr>
          <p:cNvPr id="181262" name="Rectangle 14"/>
          <p:cNvSpPr>
            <a:spLocks noGrp="1" noRot="1" noChangeArrowheads="1"/>
          </p:cNvSpPr>
          <p:nvPr>
            <p:ph type="title"/>
          </p:nvPr>
        </p:nvSpPr>
        <p:spPr>
          <a:xfrm>
            <a:off x="0" y="0"/>
            <a:ext cx="6096000"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defRPr/>
            </a:pPr>
            <a:r>
              <a:rPr lang="en-US" sz="3600">
                <a:latin typeface="Arial" charset="0"/>
                <a:ea typeface="ＭＳ Ｐゴシック" charset="0"/>
              </a:rPr>
              <a:t>Significance of the DSS</a:t>
            </a:r>
          </a:p>
        </p:txBody>
      </p:sp>
      <p:sp>
        <p:nvSpPr>
          <p:cNvPr id="9" name="Text Box 5"/>
          <p:cNvSpPr txBox="1">
            <a:spLocks noChangeArrowheads="1"/>
          </p:cNvSpPr>
          <p:nvPr/>
        </p:nvSpPr>
        <p:spPr bwMode="auto">
          <a:xfrm>
            <a:off x="8028384" y="87015"/>
            <a:ext cx="1040369" cy="461665"/>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fontAlgn="base" hangingPunct="1">
              <a:spcBef>
                <a:spcPct val="0"/>
              </a:spcBef>
              <a:defRPr/>
            </a:pPr>
            <a:r>
              <a:rPr lang="en-US" sz="2400" dirty="0">
                <a:solidFill>
                  <a:srgbClr val="E5E5FF"/>
                </a:solidFill>
                <a:effectLst>
                  <a:outerShdw blurRad="38100" dist="38100" dir="2700000" algn="tl">
                    <a:srgbClr val="000000"/>
                  </a:outerShdw>
                </a:effectLst>
                <a:latin typeface="Arial" charset="0"/>
                <a:cs typeface="Arial" charset="0"/>
              </a:rPr>
              <a:t>72, 78</a:t>
            </a:r>
          </a:p>
        </p:txBody>
      </p:sp>
    </p:spTree>
    <p:extLst>
      <p:ext uri="{BB962C8B-B14F-4D97-AF65-F5344CB8AC3E}">
        <p14:creationId xmlns:p14="http://schemas.microsoft.com/office/powerpoint/2010/main" val="13597696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DSS"/>
          <p:cNvPicPr>
            <a:picLocks noChangeAspect="1" noChangeArrowheads="1"/>
          </p:cNvPicPr>
          <p:nvPr/>
        </p:nvPicPr>
        <p:blipFill>
          <a:blip r:embed="rId3" cstate="screen">
            <a:lum bright="-48000"/>
            <a:extLst>
              <a:ext uri="{28A0092B-C50C-407E-A947-70E740481C1C}">
                <a14:useLocalDpi xmlns:a14="http://schemas.microsoft.com/office/drawing/2010/main"/>
              </a:ext>
            </a:extLst>
          </a:blip>
          <a:srcRect/>
          <a:stretch>
            <a:fillRect/>
          </a:stretch>
        </p:blipFill>
        <p:spPr bwMode="auto">
          <a:xfrm>
            <a:off x="0" y="0"/>
            <a:ext cx="44196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1363" name="Rectangle 3"/>
          <p:cNvSpPr>
            <a:spLocks noChangeArrowheads="1"/>
          </p:cNvSpPr>
          <p:nvPr/>
        </p:nvSpPr>
        <p:spPr bwMode="auto">
          <a:xfrm>
            <a:off x="46482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algn="ctr" eaLnBrk="1" fontAlgn="base" hangingPunct="1">
              <a:spcBef>
                <a:spcPct val="0"/>
              </a:spcBef>
              <a:defRPr/>
            </a:pPr>
            <a:endParaRPr lang="en-US" sz="4400" b="1">
              <a:solidFill>
                <a:srgbClr val="000000"/>
              </a:solidFill>
              <a:effectLst>
                <a:outerShdw blurRad="38100" dist="38100" dir="2700000" algn="tl">
                  <a:srgbClr val="FFFFFF"/>
                </a:outerShdw>
              </a:effectLst>
              <a:latin typeface="Garamond" pitchFamily="-111" charset="0"/>
              <a:ea typeface="Osaka"/>
              <a:cs typeface="Osaka"/>
            </a:endParaRPr>
          </a:p>
        </p:txBody>
      </p:sp>
      <p:sp>
        <p:nvSpPr>
          <p:cNvPr id="271364" name="Rectangle 4"/>
          <p:cNvSpPr>
            <a:spLocks noGrp="1" noChangeArrowheads="1"/>
          </p:cNvSpPr>
          <p:nvPr>
            <p:ph type="title" idx="4294967295"/>
          </p:nvPr>
        </p:nvSpPr>
        <p:spPr>
          <a:xfrm>
            <a:off x="0" y="0"/>
            <a:ext cx="91440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Osaka" charset="0"/>
                <a:cs typeface="Osaka" charset="0"/>
              </a:rPr>
              <a:t>Paul versus Legalists</a:t>
            </a:r>
          </a:p>
        </p:txBody>
      </p:sp>
      <p:sp>
        <p:nvSpPr>
          <p:cNvPr id="271365" name="Text Box 5"/>
          <p:cNvSpPr txBox="1">
            <a:spLocks noChangeArrowheads="1"/>
          </p:cNvSpPr>
          <p:nvPr/>
        </p:nvSpPr>
        <p:spPr bwMode="auto">
          <a:xfrm>
            <a:off x="304800" y="973138"/>
            <a:ext cx="38100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fontAlgn="base" hangingPunct="1">
              <a:spcBef>
                <a:spcPct val="0"/>
              </a:spcBef>
              <a:defRPr/>
            </a:pPr>
            <a:r>
              <a:rPr lang="en-US" sz="3200" u="sng">
                <a:solidFill>
                  <a:srgbClr val="FFFFFF"/>
                </a:solidFill>
                <a:latin typeface="Arial" charset="0"/>
                <a:ea typeface="Osaka" charset="0"/>
                <a:cs typeface="Osaka" charset="0"/>
              </a:rPr>
              <a:t>Legalists</a:t>
            </a:r>
            <a:endParaRPr lang="en-US" sz="2400" i="1" u="sng">
              <a:solidFill>
                <a:srgbClr val="FFFFFF"/>
              </a:solidFill>
              <a:latin typeface="Times New Roman" charset="0"/>
              <a:ea typeface="Osaka" charset="0"/>
              <a:cs typeface="Osaka" charset="0"/>
            </a:endParaRPr>
          </a:p>
        </p:txBody>
      </p:sp>
      <p:sp>
        <p:nvSpPr>
          <p:cNvPr id="271366" name="Text Box 6"/>
          <p:cNvSpPr txBox="1">
            <a:spLocks noChangeArrowheads="1"/>
          </p:cNvSpPr>
          <p:nvPr/>
        </p:nvSpPr>
        <p:spPr bwMode="auto">
          <a:xfrm>
            <a:off x="4876800" y="973138"/>
            <a:ext cx="43434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fontAlgn="base" hangingPunct="1">
              <a:spcBef>
                <a:spcPct val="0"/>
              </a:spcBef>
              <a:defRPr/>
            </a:pPr>
            <a:r>
              <a:rPr lang="en-US" sz="3200" u="sng">
                <a:solidFill>
                  <a:srgbClr val="FFFFFF"/>
                </a:solidFill>
                <a:latin typeface="Arial" charset="0"/>
                <a:ea typeface="Osaka" charset="0"/>
                <a:cs typeface="Osaka" charset="0"/>
              </a:rPr>
              <a:t>Paul</a:t>
            </a:r>
            <a:endParaRPr lang="en-US" sz="2400" i="1" u="sng">
              <a:solidFill>
                <a:srgbClr val="FFFFFF"/>
              </a:solidFill>
              <a:latin typeface="Times New Roman" charset="0"/>
              <a:ea typeface="Osaka" charset="0"/>
              <a:cs typeface="Osaka" charset="0"/>
            </a:endParaRPr>
          </a:p>
        </p:txBody>
      </p:sp>
      <p:sp>
        <p:nvSpPr>
          <p:cNvPr id="271367" name="Text Box 7"/>
          <p:cNvSpPr txBox="1">
            <a:spLocks noChangeArrowheads="1"/>
          </p:cNvSpPr>
          <p:nvPr/>
        </p:nvSpPr>
        <p:spPr bwMode="auto">
          <a:xfrm>
            <a:off x="304800" y="1674813"/>
            <a:ext cx="4038600" cy="4954587"/>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fontAlgn="base" hangingPunct="1">
              <a:spcBef>
                <a:spcPct val="0"/>
              </a:spcBef>
              <a:defRPr/>
            </a:pPr>
            <a:r>
              <a:rPr lang="en-US" altLang="ja-JP" sz="2400" dirty="0">
                <a:solidFill>
                  <a:srgbClr val="FFFFFF"/>
                </a:solidFill>
                <a:latin typeface="Arial" charset="0"/>
                <a:ea typeface="Osaka" charset="0"/>
                <a:cs typeface="Osaka" charset="0"/>
              </a:rPr>
              <a:t>"</a:t>
            </a:r>
            <a:r>
              <a:rPr lang="en-US" sz="2400" dirty="0">
                <a:solidFill>
                  <a:srgbClr val="FFFFFF"/>
                </a:solidFill>
                <a:latin typeface="Arial" charset="0"/>
                <a:ea typeface="Osaka" charset="0"/>
                <a:cs typeface="Osaka" charset="0"/>
              </a:rPr>
              <a:t>The one who does righteousness stores up life for himself with the Lord</a:t>
            </a:r>
            <a:r>
              <a:rPr lang="en-US" altLang="ja-JP" sz="2400" dirty="0">
                <a:solidFill>
                  <a:srgbClr val="FFFFFF"/>
                </a:solidFill>
                <a:latin typeface="Arial" charset="0"/>
                <a:ea typeface="Osaka" charset="0"/>
                <a:cs typeface="Osaka" charset="0"/>
              </a:rPr>
              <a:t>"</a:t>
            </a:r>
            <a:endParaRPr lang="en-US" sz="2400" dirty="0">
              <a:solidFill>
                <a:srgbClr val="FFFFFF"/>
              </a:solidFill>
              <a:latin typeface="Arial" charset="0"/>
              <a:ea typeface="Osaka" charset="0"/>
              <a:cs typeface="Osaka" charset="0"/>
            </a:endParaRPr>
          </a:p>
          <a:p>
            <a:pPr algn="r" eaLnBrk="1" fontAlgn="base" hangingPunct="1">
              <a:spcBef>
                <a:spcPct val="0"/>
              </a:spcBef>
              <a:defRPr/>
            </a:pPr>
            <a:r>
              <a:rPr lang="en-US" sz="2000" i="1" dirty="0">
                <a:solidFill>
                  <a:srgbClr val="FFFFFF"/>
                </a:solidFill>
                <a:latin typeface="Arial" charset="0"/>
                <a:ea typeface="Osaka" charset="0"/>
                <a:cs typeface="Osaka" charset="0"/>
              </a:rPr>
              <a:t>Psalms of Solomon</a:t>
            </a:r>
            <a:br>
              <a:rPr lang="en-US" sz="2000" dirty="0">
                <a:solidFill>
                  <a:srgbClr val="FFFFFF"/>
                </a:solidFill>
                <a:latin typeface="Arial" charset="0"/>
                <a:ea typeface="Osaka" charset="0"/>
                <a:cs typeface="Osaka" charset="0"/>
              </a:rPr>
            </a:br>
            <a:r>
              <a:rPr lang="en-US" sz="2000" dirty="0">
                <a:solidFill>
                  <a:srgbClr val="FFFFFF"/>
                </a:solidFill>
                <a:latin typeface="Arial" charset="0"/>
                <a:ea typeface="Osaka" charset="0"/>
                <a:cs typeface="Osaka" charset="0"/>
              </a:rPr>
              <a:t>(about 50 BC)</a:t>
            </a:r>
          </a:p>
          <a:p>
            <a:pPr algn="r" eaLnBrk="1" fontAlgn="base" hangingPunct="1">
              <a:spcBef>
                <a:spcPct val="0"/>
              </a:spcBef>
              <a:defRPr/>
            </a:pPr>
            <a:endParaRPr lang="en-US" sz="2000" dirty="0">
              <a:solidFill>
                <a:srgbClr val="FFFFFF"/>
              </a:solidFill>
              <a:latin typeface="Arial" charset="0"/>
              <a:ea typeface="Osaka" charset="0"/>
              <a:cs typeface="Osaka" charset="0"/>
            </a:endParaRPr>
          </a:p>
          <a:p>
            <a:pPr eaLnBrk="1" fontAlgn="base" hangingPunct="1">
              <a:spcBef>
                <a:spcPct val="0"/>
              </a:spcBef>
              <a:defRPr/>
            </a:pPr>
            <a:r>
              <a:rPr lang="en-US" altLang="ja-JP" sz="2400" dirty="0">
                <a:solidFill>
                  <a:srgbClr val="FFFFFF"/>
                </a:solidFill>
                <a:latin typeface="Arial" charset="0"/>
                <a:ea typeface="Osaka" charset="0"/>
                <a:cs typeface="Osaka" charset="0"/>
              </a:rPr>
              <a:t>"</a:t>
            </a:r>
            <a:r>
              <a:rPr lang="en-US" sz="2400" dirty="0">
                <a:solidFill>
                  <a:srgbClr val="FFFFFF"/>
                </a:solidFill>
                <a:latin typeface="Arial" charset="0"/>
                <a:ea typeface="Osaka" charset="0"/>
                <a:cs typeface="Osaka" charset="0"/>
              </a:rPr>
              <a:t>Miracles, however, will appear at their own time to those who are being saved by their works</a:t>
            </a:r>
            <a:r>
              <a:rPr lang="en-US" altLang="ja-JP" sz="2400" dirty="0">
                <a:solidFill>
                  <a:srgbClr val="FFFFFF"/>
                </a:solidFill>
                <a:latin typeface="Arial" charset="0"/>
                <a:ea typeface="Osaka" charset="0"/>
                <a:cs typeface="Osaka" charset="0"/>
              </a:rPr>
              <a:t>"</a:t>
            </a:r>
            <a:endParaRPr lang="en-US" sz="2400" dirty="0">
              <a:solidFill>
                <a:srgbClr val="FFFFFF"/>
              </a:solidFill>
              <a:latin typeface="Arial" charset="0"/>
              <a:ea typeface="Osaka" charset="0"/>
              <a:cs typeface="Osaka" charset="0"/>
            </a:endParaRPr>
          </a:p>
          <a:p>
            <a:pPr eaLnBrk="1" fontAlgn="base" hangingPunct="1">
              <a:spcBef>
                <a:spcPct val="0"/>
              </a:spcBef>
              <a:defRPr/>
            </a:pPr>
            <a:endParaRPr lang="en-US" sz="2400" dirty="0">
              <a:solidFill>
                <a:srgbClr val="FFFFFF"/>
              </a:solidFill>
              <a:latin typeface="Arial" charset="0"/>
              <a:ea typeface="Osaka" charset="0"/>
              <a:cs typeface="Osaka" charset="0"/>
            </a:endParaRPr>
          </a:p>
          <a:p>
            <a:pPr algn="r" eaLnBrk="1" fontAlgn="base" hangingPunct="1">
              <a:spcBef>
                <a:spcPct val="0"/>
              </a:spcBef>
              <a:defRPr/>
            </a:pPr>
            <a:r>
              <a:rPr lang="en-US" sz="2000" i="1" dirty="0">
                <a:solidFill>
                  <a:srgbClr val="FFFFFF"/>
                </a:solidFill>
                <a:latin typeface="Arial" charset="0"/>
                <a:ea typeface="Osaka" charset="0"/>
                <a:cs typeface="Osaka" charset="0"/>
              </a:rPr>
              <a:t>2 Baruch</a:t>
            </a:r>
          </a:p>
          <a:p>
            <a:pPr algn="r" eaLnBrk="1" fontAlgn="base" hangingPunct="1">
              <a:spcBef>
                <a:spcPct val="0"/>
              </a:spcBef>
              <a:defRPr/>
            </a:pPr>
            <a:r>
              <a:rPr lang="en-US" sz="2000" dirty="0">
                <a:solidFill>
                  <a:srgbClr val="FFFFFF"/>
                </a:solidFill>
                <a:latin typeface="Arial" charset="0"/>
                <a:ea typeface="Osaka" charset="0"/>
                <a:cs typeface="Osaka" charset="0"/>
              </a:rPr>
              <a:t>(about AD 100)</a:t>
            </a:r>
            <a:endParaRPr lang="en-US" sz="2400" dirty="0">
              <a:solidFill>
                <a:srgbClr val="FFFFFF"/>
              </a:solidFill>
              <a:latin typeface="Arial" charset="0"/>
              <a:ea typeface="Osaka" charset="0"/>
              <a:cs typeface="Osaka" charset="0"/>
            </a:endParaRPr>
          </a:p>
        </p:txBody>
      </p:sp>
      <p:sp>
        <p:nvSpPr>
          <p:cNvPr id="271368" name="Text Box 8"/>
          <p:cNvSpPr txBox="1">
            <a:spLocks noChangeArrowheads="1"/>
          </p:cNvSpPr>
          <p:nvPr/>
        </p:nvSpPr>
        <p:spPr bwMode="auto">
          <a:xfrm>
            <a:off x="4876800" y="1676400"/>
            <a:ext cx="4267200" cy="520065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fontAlgn="base" hangingPunct="1">
              <a:spcBef>
                <a:spcPct val="0"/>
              </a:spcBef>
              <a:defRPr/>
            </a:pPr>
            <a:r>
              <a:rPr lang="en-US" altLang="ja-JP" sz="2400" dirty="0">
                <a:solidFill>
                  <a:srgbClr val="FFFFFF"/>
                </a:solidFill>
                <a:latin typeface="Arial" charset="0"/>
                <a:ea typeface="Osaka" charset="0"/>
                <a:cs typeface="Osaka" charset="0"/>
              </a:rPr>
              <a:t>"</a:t>
            </a:r>
            <a:r>
              <a:rPr lang="en-US" sz="2400" dirty="0">
                <a:solidFill>
                  <a:srgbClr val="FFFFFF"/>
                </a:solidFill>
                <a:latin typeface="Arial" charset="0"/>
                <a:ea typeface="Osaka" charset="0"/>
                <a:cs typeface="Osaka" charset="0"/>
              </a:rPr>
              <a:t>But now God has shown us a way to be made right with him </a:t>
            </a:r>
            <a:r>
              <a:rPr lang="en-US" sz="2400" dirty="0">
                <a:solidFill>
                  <a:srgbClr val="FFFF00"/>
                </a:solidFill>
                <a:latin typeface="Arial" charset="0"/>
                <a:ea typeface="Osaka" charset="0"/>
                <a:cs typeface="Osaka" charset="0"/>
              </a:rPr>
              <a:t>without keeping the requirements of the law</a:t>
            </a:r>
            <a:r>
              <a:rPr lang="en-US" sz="2400" dirty="0">
                <a:solidFill>
                  <a:srgbClr val="FFFFFF"/>
                </a:solidFill>
                <a:latin typeface="Arial" charset="0"/>
                <a:ea typeface="Osaka" charset="0"/>
                <a:cs typeface="Osaka" charset="0"/>
              </a:rPr>
              <a:t>, as was promised in the writings of Moses and the prophets long ago. </a:t>
            </a:r>
            <a:r>
              <a:rPr lang="en-US" sz="1600" baseline="30000" dirty="0">
                <a:solidFill>
                  <a:srgbClr val="FFFFFF"/>
                </a:solidFill>
                <a:latin typeface="Arial" charset="0"/>
                <a:ea typeface="Osaka" charset="0"/>
                <a:cs typeface="Osaka" charset="0"/>
              </a:rPr>
              <a:t>22 </a:t>
            </a:r>
            <a:r>
              <a:rPr lang="en-US" sz="2400" dirty="0">
                <a:solidFill>
                  <a:srgbClr val="FFFFFF"/>
                </a:solidFill>
                <a:latin typeface="Arial" charset="0"/>
                <a:ea typeface="Osaka" charset="0"/>
                <a:cs typeface="Osaka" charset="0"/>
              </a:rPr>
              <a:t>We are made right with God by placing our faith in Jesus Christ. And this is true for everyone who believes, no matter who we are</a:t>
            </a:r>
            <a:r>
              <a:rPr lang="en-US" altLang="ja-JP" sz="2400" dirty="0">
                <a:solidFill>
                  <a:srgbClr val="FFFFFF"/>
                </a:solidFill>
                <a:latin typeface="Arial" charset="0"/>
                <a:ea typeface="Osaka" charset="0"/>
                <a:cs typeface="Osaka" charset="0"/>
              </a:rPr>
              <a:t>"</a:t>
            </a:r>
            <a:r>
              <a:rPr lang="en-US" sz="2400" dirty="0">
                <a:solidFill>
                  <a:srgbClr val="FFFFFF"/>
                </a:solidFill>
                <a:latin typeface="Arial" charset="0"/>
                <a:ea typeface="Osaka" charset="0"/>
                <a:cs typeface="Osaka" charset="0"/>
              </a:rPr>
              <a:t> </a:t>
            </a:r>
            <a:endParaRPr lang="en-US" sz="1600" dirty="0">
              <a:solidFill>
                <a:srgbClr val="FFFFFF"/>
              </a:solidFill>
              <a:latin typeface="Arial" charset="0"/>
              <a:ea typeface="Osaka" charset="0"/>
              <a:cs typeface="Osaka" charset="0"/>
            </a:endParaRPr>
          </a:p>
          <a:p>
            <a:pPr eaLnBrk="1" fontAlgn="base" hangingPunct="1">
              <a:spcBef>
                <a:spcPct val="0"/>
              </a:spcBef>
              <a:defRPr/>
            </a:pPr>
            <a:endParaRPr lang="en-US" sz="1600" dirty="0">
              <a:solidFill>
                <a:srgbClr val="FFFFFF"/>
              </a:solidFill>
              <a:latin typeface="Arial" charset="0"/>
              <a:ea typeface="Osaka" charset="0"/>
              <a:cs typeface="Osaka" charset="0"/>
            </a:endParaRPr>
          </a:p>
          <a:p>
            <a:pPr algn="r" eaLnBrk="1" fontAlgn="base" hangingPunct="1">
              <a:spcBef>
                <a:spcPct val="0"/>
              </a:spcBef>
              <a:defRPr/>
            </a:pPr>
            <a:r>
              <a:rPr lang="en-US" sz="2000" dirty="0">
                <a:solidFill>
                  <a:srgbClr val="FFFFFF"/>
                </a:solidFill>
                <a:latin typeface="Arial" charset="0"/>
                <a:ea typeface="Osaka" charset="0"/>
                <a:cs typeface="Osaka" charset="0"/>
              </a:rPr>
              <a:t>(Rom. 3:21-22 NLT)</a:t>
            </a:r>
            <a:endParaRPr lang="en-US" sz="2400" dirty="0">
              <a:solidFill>
                <a:srgbClr val="FFFFFF"/>
              </a:solidFill>
              <a:latin typeface="Arial" charset="0"/>
              <a:ea typeface="Osaka" charset="0"/>
              <a:cs typeface="Osaka" charset="0"/>
            </a:endParaRPr>
          </a:p>
        </p:txBody>
      </p:sp>
    </p:spTree>
    <p:extLst>
      <p:ext uri="{BB962C8B-B14F-4D97-AF65-F5344CB8AC3E}">
        <p14:creationId xmlns:p14="http://schemas.microsoft.com/office/powerpoint/2010/main" val="6739913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71368"/>
                                        </p:tgtEl>
                                        <p:attrNameLst>
                                          <p:attrName>style.visibility</p:attrName>
                                        </p:attrNameLst>
                                      </p:cBhvr>
                                      <p:to>
                                        <p:strVal val="visible"/>
                                      </p:to>
                                    </p:set>
                                    <p:anim calcmode="lin" valueType="num">
                                      <p:cBhvr>
                                        <p:cTn id="7" dur="1000" fill="hold"/>
                                        <p:tgtEl>
                                          <p:spTgt spid="271368"/>
                                        </p:tgtEl>
                                        <p:attrNameLst>
                                          <p:attrName>ppt_w</p:attrName>
                                        </p:attrNameLst>
                                      </p:cBhvr>
                                      <p:tavLst>
                                        <p:tav tm="0">
                                          <p:val>
                                            <p:fltVal val="0"/>
                                          </p:val>
                                        </p:tav>
                                        <p:tav tm="100000">
                                          <p:val>
                                            <p:strVal val="#ppt_w"/>
                                          </p:val>
                                        </p:tav>
                                      </p:tavLst>
                                    </p:anim>
                                    <p:anim calcmode="lin" valueType="num">
                                      <p:cBhvr>
                                        <p:cTn id="8" dur="1000" fill="hold"/>
                                        <p:tgtEl>
                                          <p:spTgt spid="271368"/>
                                        </p:tgtEl>
                                        <p:attrNameLst>
                                          <p:attrName>ppt_h</p:attrName>
                                        </p:attrNameLst>
                                      </p:cBhvr>
                                      <p:tavLst>
                                        <p:tav tm="0">
                                          <p:val>
                                            <p:fltVal val="0"/>
                                          </p:val>
                                        </p:tav>
                                        <p:tav tm="100000">
                                          <p:val>
                                            <p:strVal val="#ppt_h"/>
                                          </p:val>
                                        </p:tav>
                                      </p:tavLst>
                                    </p:anim>
                                    <p:anim calcmode="lin" valueType="num">
                                      <p:cBhvr>
                                        <p:cTn id="9" dur="1000" fill="hold"/>
                                        <p:tgtEl>
                                          <p:spTgt spid="2713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71367"/>
                                        </p:tgtEl>
                                        <p:attrNameLst>
                                          <p:attrName>style.visibility</p:attrName>
                                        </p:attrNameLst>
                                      </p:cBhvr>
                                      <p:to>
                                        <p:strVal val="visible"/>
                                      </p:to>
                                    </p:set>
                                    <p:anim calcmode="lin" valueType="num">
                                      <p:cBhvr>
                                        <p:cTn id="15" dur="1000" fill="hold"/>
                                        <p:tgtEl>
                                          <p:spTgt spid="271367"/>
                                        </p:tgtEl>
                                        <p:attrNameLst>
                                          <p:attrName>ppt_w</p:attrName>
                                        </p:attrNameLst>
                                      </p:cBhvr>
                                      <p:tavLst>
                                        <p:tav tm="0">
                                          <p:val>
                                            <p:fltVal val="0"/>
                                          </p:val>
                                        </p:tav>
                                        <p:tav tm="100000">
                                          <p:val>
                                            <p:strVal val="#ppt_w"/>
                                          </p:val>
                                        </p:tav>
                                      </p:tavLst>
                                    </p:anim>
                                    <p:anim calcmode="lin" valueType="num">
                                      <p:cBhvr>
                                        <p:cTn id="16" dur="1000" fill="hold"/>
                                        <p:tgtEl>
                                          <p:spTgt spid="271367"/>
                                        </p:tgtEl>
                                        <p:attrNameLst>
                                          <p:attrName>ppt_h</p:attrName>
                                        </p:attrNameLst>
                                      </p:cBhvr>
                                      <p:tavLst>
                                        <p:tav tm="0">
                                          <p:val>
                                            <p:fltVal val="0"/>
                                          </p:val>
                                        </p:tav>
                                        <p:tav tm="100000">
                                          <p:val>
                                            <p:strVal val="#ppt_h"/>
                                          </p:val>
                                        </p:tav>
                                      </p:tavLst>
                                    </p:anim>
                                    <p:anim calcmode="lin" valueType="num">
                                      <p:cBhvr>
                                        <p:cTn id="17" dur="1000" fill="hold"/>
                                        <p:tgtEl>
                                          <p:spTgt spid="27136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713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7" grpId="0"/>
      <p:bldP spid="27136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 descr="DSS"/>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44196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363" name="Rectangle 3"/>
          <p:cNvSpPr>
            <a:spLocks noChangeArrowheads="1"/>
          </p:cNvSpPr>
          <p:nvPr/>
        </p:nvSpPr>
        <p:spPr bwMode="auto">
          <a:xfrm>
            <a:off x="46482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Garamond" pitchFamily="-111" charset="0"/>
              <a:ea typeface="ＭＳ Ｐゴシック"/>
              <a:cs typeface="ＭＳ Ｐゴシック"/>
            </a:endParaRPr>
          </a:p>
        </p:txBody>
      </p:sp>
      <p:sp>
        <p:nvSpPr>
          <p:cNvPr id="271364" name="Rectangle 4"/>
          <p:cNvSpPr>
            <a:spLocks noGrp="1" noChangeArrowheads="1"/>
          </p:cNvSpPr>
          <p:nvPr>
            <p:ph type="title" idx="4294967295"/>
          </p:nvPr>
        </p:nvSpPr>
        <p:spPr>
          <a:xfrm>
            <a:off x="0" y="0"/>
            <a:ext cx="91440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rPr>
              <a:t>Paul versus Legalists</a:t>
            </a:r>
          </a:p>
        </p:txBody>
      </p:sp>
      <p:sp>
        <p:nvSpPr>
          <p:cNvPr id="271365" name="Text Box 5"/>
          <p:cNvSpPr txBox="1">
            <a:spLocks noChangeArrowheads="1"/>
          </p:cNvSpPr>
          <p:nvPr/>
        </p:nvSpPr>
        <p:spPr bwMode="auto">
          <a:xfrm>
            <a:off x="304800" y="973138"/>
            <a:ext cx="38100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0" i="0" u="sng" strike="noStrike" kern="1200" cap="none" spc="0" normalizeH="0" baseline="0" noProof="0">
                <a:ln>
                  <a:noFill/>
                </a:ln>
                <a:solidFill>
                  <a:srgbClr val="FFFFFF"/>
                </a:solidFill>
                <a:effectLst/>
                <a:uLnTx/>
                <a:uFillTx/>
                <a:latin typeface="Arial" charset="0"/>
                <a:ea typeface="ＭＳ Ｐゴシック" charset="-128"/>
                <a:cs typeface="ＭＳ Ｐゴシック" charset="-128"/>
              </a:rPr>
              <a:t>Legalists</a:t>
            </a:r>
            <a:endParaRPr kumimoji="0" lang="en-US" sz="2400" b="0" i="1" u="sng"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sp>
        <p:nvSpPr>
          <p:cNvPr id="271366" name="Text Box 6"/>
          <p:cNvSpPr txBox="1">
            <a:spLocks noChangeArrowheads="1"/>
          </p:cNvSpPr>
          <p:nvPr/>
        </p:nvSpPr>
        <p:spPr bwMode="auto">
          <a:xfrm>
            <a:off x="4876800" y="973138"/>
            <a:ext cx="43434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200" b="0" i="0" u="sng" strike="noStrike" kern="1200" cap="none" spc="0" normalizeH="0" baseline="0" noProof="0">
                <a:ln>
                  <a:noFill/>
                </a:ln>
                <a:solidFill>
                  <a:srgbClr val="FFFFFF"/>
                </a:solidFill>
                <a:effectLst/>
                <a:uLnTx/>
                <a:uFillTx/>
                <a:latin typeface="Arial" charset="0"/>
                <a:ea typeface="ＭＳ Ｐゴシック" charset="-128"/>
                <a:cs typeface="ＭＳ Ｐゴシック" charset="-128"/>
              </a:rPr>
              <a:t>Paul</a:t>
            </a:r>
            <a:endParaRPr kumimoji="0" lang="en-US" sz="2400" b="0" i="1" u="sng"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sp>
        <p:nvSpPr>
          <p:cNvPr id="271367" name="Text Box 7"/>
          <p:cNvSpPr txBox="1">
            <a:spLocks noChangeArrowheads="1"/>
          </p:cNvSpPr>
          <p:nvPr/>
        </p:nvSpPr>
        <p:spPr bwMode="auto">
          <a:xfrm>
            <a:off x="34925" y="1674813"/>
            <a:ext cx="4321175" cy="42164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The one who does </a:t>
            </a:r>
            <a:r>
              <a:rPr kumimoji="0" lang="en-US" altLang="ja-JP" sz="2400" b="1" i="0" u="none" strike="noStrike" kern="1200" cap="none" spc="0" normalizeH="0" baseline="0" noProof="0" dirty="0">
                <a:ln>
                  <a:noFill/>
                </a:ln>
                <a:solidFill>
                  <a:srgbClr val="FFFF00"/>
                </a:solidFill>
                <a:effectLst/>
                <a:uLnTx/>
                <a:uFillTx/>
                <a:latin typeface="Arial" charset="0"/>
                <a:ea typeface="ＭＳ Ｐゴシック" charset="-128"/>
                <a:cs typeface="ＭＳ Ｐゴシック" charset="-128"/>
              </a:rPr>
              <a:t>righteousness stores up life</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for himself with the Lord</a:t>
            </a: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endPar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Psalms of Solomon</a:t>
            </a:r>
            <a:br>
              <a:rPr kumimoji="0" lang="en-US" sz="20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br>
            <a:r>
              <a:rPr kumimoji="0" lang="en-US" sz="20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(about 50 BC)</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Miracles, however, will appear at their own time to those who are </a:t>
            </a:r>
            <a:r>
              <a:rPr kumimoji="0" lang="en-US" altLang="ja-JP" sz="2400" b="1" i="0" u="none" strike="noStrike" kern="1200" cap="none" spc="0" normalizeH="0" baseline="0" noProof="0" dirty="0">
                <a:ln>
                  <a:noFill/>
                </a:ln>
                <a:solidFill>
                  <a:srgbClr val="FFFF00"/>
                </a:solidFill>
                <a:effectLst/>
                <a:uLnTx/>
                <a:uFillTx/>
                <a:latin typeface="Arial" charset="0"/>
                <a:ea typeface="ＭＳ Ｐゴシック" charset="-128"/>
                <a:cs typeface="ＭＳ Ｐゴシック" charset="-128"/>
              </a:rPr>
              <a:t>being saved by their works</a:t>
            </a: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endPar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Baruch</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(about AD 100)</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p:txBody>
      </p:sp>
      <p:sp>
        <p:nvSpPr>
          <p:cNvPr id="271368" name="Text Box 8"/>
          <p:cNvSpPr txBox="1">
            <a:spLocks noChangeArrowheads="1"/>
          </p:cNvSpPr>
          <p:nvPr/>
        </p:nvSpPr>
        <p:spPr bwMode="auto">
          <a:xfrm>
            <a:off x="4876800" y="1676400"/>
            <a:ext cx="4267200" cy="360045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altLang="ja-JP" sz="24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Let me ask you this one question: Did you receive the Holy Spirit </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128"/>
                <a:cs typeface="ＭＳ Ｐゴシック" charset="-128"/>
              </a:rPr>
              <a:t>by obeying the law of Moses</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Of course not! You received the Spirit because you believed the message you heard about Christ.</a:t>
            </a:r>
            <a:r>
              <a:rPr kumimoji="0" lang="ru-RU" altLang="ja-JP" sz="24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altLang="ja-JP" sz="24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a:t>
            </a:r>
            <a:endParaRPr kumimoji="0" lang="en-US" altLang="ja-JP" sz="16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(Gal. 3:2 NLT)</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p:txBody>
      </p:sp>
      <p:sp>
        <p:nvSpPr>
          <p:cNvPr id="330760" name="Text Box 4"/>
          <p:cNvSpPr txBox="1">
            <a:spLocks noChangeArrowheads="1"/>
          </p:cNvSpPr>
          <p:nvPr/>
        </p:nvSpPr>
        <p:spPr bwMode="auto">
          <a:xfrm>
            <a:off x="8269288" y="95250"/>
            <a:ext cx="86677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154k</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3020158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71368"/>
                                        </p:tgtEl>
                                        <p:attrNameLst>
                                          <p:attrName>style.visibility</p:attrName>
                                        </p:attrNameLst>
                                      </p:cBhvr>
                                      <p:to>
                                        <p:strVal val="visible"/>
                                      </p:to>
                                    </p:set>
                                    <p:anim calcmode="lin" valueType="num">
                                      <p:cBhvr>
                                        <p:cTn id="7" dur="1000" fill="hold"/>
                                        <p:tgtEl>
                                          <p:spTgt spid="271368"/>
                                        </p:tgtEl>
                                        <p:attrNameLst>
                                          <p:attrName>ppt_w</p:attrName>
                                        </p:attrNameLst>
                                      </p:cBhvr>
                                      <p:tavLst>
                                        <p:tav tm="0">
                                          <p:val>
                                            <p:fltVal val="0"/>
                                          </p:val>
                                        </p:tav>
                                        <p:tav tm="100000">
                                          <p:val>
                                            <p:strVal val="#ppt_w"/>
                                          </p:val>
                                        </p:tav>
                                      </p:tavLst>
                                    </p:anim>
                                    <p:anim calcmode="lin" valueType="num">
                                      <p:cBhvr>
                                        <p:cTn id="8" dur="1000" fill="hold"/>
                                        <p:tgtEl>
                                          <p:spTgt spid="271368"/>
                                        </p:tgtEl>
                                        <p:attrNameLst>
                                          <p:attrName>ppt_h</p:attrName>
                                        </p:attrNameLst>
                                      </p:cBhvr>
                                      <p:tavLst>
                                        <p:tav tm="0">
                                          <p:val>
                                            <p:fltVal val="0"/>
                                          </p:val>
                                        </p:tav>
                                        <p:tav tm="100000">
                                          <p:val>
                                            <p:strVal val="#ppt_h"/>
                                          </p:val>
                                        </p:tav>
                                      </p:tavLst>
                                    </p:anim>
                                    <p:anim calcmode="lin" valueType="num">
                                      <p:cBhvr>
                                        <p:cTn id="9" dur="1000" fill="hold"/>
                                        <p:tgtEl>
                                          <p:spTgt spid="2713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71367"/>
                                        </p:tgtEl>
                                        <p:attrNameLst>
                                          <p:attrName>style.visibility</p:attrName>
                                        </p:attrNameLst>
                                      </p:cBhvr>
                                      <p:to>
                                        <p:strVal val="visible"/>
                                      </p:to>
                                    </p:set>
                                    <p:anim calcmode="lin" valueType="num">
                                      <p:cBhvr>
                                        <p:cTn id="15" dur="1000" fill="hold"/>
                                        <p:tgtEl>
                                          <p:spTgt spid="271367"/>
                                        </p:tgtEl>
                                        <p:attrNameLst>
                                          <p:attrName>ppt_w</p:attrName>
                                        </p:attrNameLst>
                                      </p:cBhvr>
                                      <p:tavLst>
                                        <p:tav tm="0">
                                          <p:val>
                                            <p:fltVal val="0"/>
                                          </p:val>
                                        </p:tav>
                                        <p:tav tm="100000">
                                          <p:val>
                                            <p:strVal val="#ppt_w"/>
                                          </p:val>
                                        </p:tav>
                                      </p:tavLst>
                                    </p:anim>
                                    <p:anim calcmode="lin" valueType="num">
                                      <p:cBhvr>
                                        <p:cTn id="16" dur="1000" fill="hold"/>
                                        <p:tgtEl>
                                          <p:spTgt spid="271367"/>
                                        </p:tgtEl>
                                        <p:attrNameLst>
                                          <p:attrName>ppt_h</p:attrName>
                                        </p:attrNameLst>
                                      </p:cBhvr>
                                      <p:tavLst>
                                        <p:tav tm="0">
                                          <p:val>
                                            <p:fltVal val="0"/>
                                          </p:val>
                                        </p:tav>
                                        <p:tav tm="100000">
                                          <p:val>
                                            <p:strVal val="#ppt_h"/>
                                          </p:val>
                                        </p:tav>
                                      </p:tavLst>
                                    </p:anim>
                                    <p:anim calcmode="lin" valueType="num">
                                      <p:cBhvr>
                                        <p:cTn id="17" dur="1000" fill="hold"/>
                                        <p:tgtEl>
                                          <p:spTgt spid="27136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713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7" grpId="0"/>
      <p:bldP spid="27136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4" descr="Mt"/>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1861" name="Rectangle 5"/>
          <p:cNvSpPr>
            <a:spLocks noGrp="1" noChangeArrowheads="1"/>
          </p:cNvSpPr>
          <p:nvPr>
            <p:ph type="ctrTitle"/>
          </p:nvPr>
        </p:nvSpPr>
        <p:spPr>
          <a:xfrm>
            <a:off x="381000" y="0"/>
            <a:ext cx="8763000" cy="1143000"/>
          </a:xfrm>
        </p:spPr>
        <p:txBody>
          <a:bodyPr/>
          <a:lstStyle/>
          <a:p>
            <a:pPr eaLnBrk="1" hangingPunct="1">
              <a:defRPr/>
            </a:pPr>
            <a:r>
              <a:rPr lang="en-US" sz="4800">
                <a:latin typeface="Arial" charset="0"/>
                <a:ea typeface="ＭＳ Ｐゴシック" charset="0"/>
              </a:rPr>
              <a:t>Where did John grow up?</a:t>
            </a:r>
          </a:p>
        </p:txBody>
      </p:sp>
      <p:sp>
        <p:nvSpPr>
          <p:cNvPr id="121862" name="Rectangle 6"/>
          <p:cNvSpPr>
            <a:spLocks noGrp="1" noChangeArrowheads="1"/>
          </p:cNvSpPr>
          <p:nvPr>
            <p:ph type="subTitle" idx="1"/>
          </p:nvPr>
        </p:nvSpPr>
        <p:spPr>
          <a:xfrm>
            <a:off x="228600" y="6248400"/>
            <a:ext cx="4648200" cy="609600"/>
          </a:xfrm>
          <a:effectLst>
            <a:outerShdw blurRad="63500" dist="38099" dir="2700000" algn="ctr" rotWithShape="0">
              <a:schemeClr val="tx1">
                <a:alpha val="74998"/>
              </a:schemeClr>
            </a:outerShdw>
          </a:effectLst>
        </p:spPr>
        <p:txBody>
          <a:bodyPr/>
          <a:lstStyle/>
          <a:p>
            <a:pPr algn="l" eaLnBrk="1" hangingPunct="1">
              <a:buFont typeface="Wingdings" pitchFamily="-111" charset="2"/>
              <a:buNone/>
              <a:defRPr/>
            </a:pPr>
            <a:r>
              <a:rPr lang="en-US" sz="2800" b="1">
                <a:solidFill>
                  <a:schemeClr val="bg2"/>
                </a:solidFill>
                <a:effectLst/>
                <a:ea typeface="ＭＳ Ｐゴシック" pitchFamily="-111" charset="-128"/>
                <a:cs typeface="ＭＳ Ｐゴシック" pitchFamily="-111" charset="-128"/>
              </a:rPr>
              <a:t>The Wilderness of Zin</a:t>
            </a:r>
          </a:p>
        </p:txBody>
      </p:sp>
      <p:sp>
        <p:nvSpPr>
          <p:cNvPr id="121863" name="Text Box 7"/>
          <p:cNvSpPr txBox="1">
            <a:spLocks noChangeArrowheads="1"/>
          </p:cNvSpPr>
          <p:nvPr/>
        </p:nvSpPr>
        <p:spPr bwMode="auto">
          <a:xfrm>
            <a:off x="4191000" y="1563688"/>
            <a:ext cx="4814888" cy="22463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fontAlgn="base" hangingPunct="1">
              <a:spcBef>
                <a:spcPct val="0"/>
              </a:spcBef>
              <a:defRPr/>
            </a:pPr>
            <a:r>
              <a:rPr lang="en-US" sz="2800" baseline="30000">
                <a:solidFill>
                  <a:srgbClr val="E5E5FF"/>
                </a:solidFill>
                <a:latin typeface="Arial" charset="0"/>
                <a:cs typeface="Arial" charset="0"/>
              </a:rPr>
              <a:t>NIV </a:t>
            </a:r>
            <a:r>
              <a:rPr lang="en-US" sz="2800">
                <a:solidFill>
                  <a:srgbClr val="E5E5FF"/>
                </a:solidFill>
                <a:latin typeface="Arial" charset="0"/>
                <a:cs typeface="Arial" charset="0"/>
              </a:rPr>
              <a:t>Luke 1:80 And the child grew and became strong in spirit; and he lived in the desert until he appeared publicly to Israel.</a:t>
            </a:r>
            <a:endParaRPr lang="en-US" sz="2800">
              <a:solidFill>
                <a:srgbClr val="E5E5FF"/>
              </a:solidFill>
              <a:effectLst>
                <a:outerShdw blurRad="38100" dist="38100" dir="2700000" algn="tl">
                  <a:srgbClr val="000000"/>
                </a:outerShdw>
              </a:effectLst>
              <a:latin typeface="Arial" charset="0"/>
              <a:cs typeface="Arial" charset="0"/>
            </a:endParaRPr>
          </a:p>
        </p:txBody>
      </p:sp>
      <p:sp>
        <p:nvSpPr>
          <p:cNvPr id="7" name="Text Box 5"/>
          <p:cNvSpPr txBox="1">
            <a:spLocks noChangeArrowheads="1"/>
          </p:cNvSpPr>
          <p:nvPr/>
        </p:nvSpPr>
        <p:spPr bwMode="auto">
          <a:xfrm>
            <a:off x="8543947" y="0"/>
            <a:ext cx="527007" cy="461665"/>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fontAlgn="base" hangingPunct="1">
              <a:spcBef>
                <a:spcPct val="0"/>
              </a:spcBef>
              <a:defRPr/>
            </a:pPr>
            <a:r>
              <a:rPr lang="en-US" sz="2400" dirty="0">
                <a:solidFill>
                  <a:srgbClr val="E5E5FF"/>
                </a:solidFill>
                <a:effectLst>
                  <a:outerShdw blurRad="38100" dist="38100" dir="2700000" algn="tl">
                    <a:srgbClr val="000000"/>
                  </a:outerShdw>
                </a:effectLst>
                <a:latin typeface="Arial" charset="0"/>
                <a:cs typeface="Arial" charset="0"/>
              </a:rPr>
              <a:t>80</a:t>
            </a:r>
          </a:p>
        </p:txBody>
      </p:sp>
    </p:spTree>
    <p:extLst>
      <p:ext uri="{BB962C8B-B14F-4D97-AF65-F5344CB8AC3E}">
        <p14:creationId xmlns:p14="http://schemas.microsoft.com/office/powerpoint/2010/main" val="2270013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1863"/>
                                        </p:tgtEl>
                                        <p:attrNameLst>
                                          <p:attrName>style.visibility</p:attrName>
                                        </p:attrNameLst>
                                      </p:cBhvr>
                                      <p:to>
                                        <p:strVal val="visible"/>
                                      </p:to>
                                    </p:set>
                                    <p:animEffect transition="in" filter="dissolve">
                                      <p:cBhvr>
                                        <p:cTn id="7" dur="500"/>
                                        <p:tgtEl>
                                          <p:spTgt spid="121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body" idx="1"/>
          </p:nvPr>
        </p:nvSpPr>
        <p:spPr>
          <a:xfrm>
            <a:off x="5486400" y="1663700"/>
            <a:ext cx="3657600" cy="1993900"/>
          </a:xfrm>
        </p:spPr>
        <p:txBody>
          <a:bodyPr/>
          <a:lstStyle/>
          <a:p>
            <a:pPr eaLnBrk="1" hangingPunct="1">
              <a:defRPr/>
            </a:pPr>
            <a:r>
              <a:rPr lang="en-US" sz="2800" b="1">
                <a:latin typeface="Arial" charset="0"/>
                <a:ea typeface="ＭＳ Ｐゴシック" charset="0"/>
                <a:cs typeface="ＭＳ Ｐゴシック" charset="0"/>
              </a:rPr>
              <a:t>Where did John get the concept of immersion and repentance?</a:t>
            </a:r>
          </a:p>
        </p:txBody>
      </p:sp>
      <p:sp>
        <p:nvSpPr>
          <p:cNvPr id="148485" name="Rectangle 5"/>
          <p:cNvSpPr>
            <a:spLocks noGrp="1" noRot="1" noChangeArrowheads="1"/>
          </p:cNvSpPr>
          <p:nvPr>
            <p:ph type="title"/>
          </p:nvPr>
        </p:nvSpPr>
        <p:spPr>
          <a:xfrm>
            <a:off x="5486400" y="274638"/>
            <a:ext cx="3657600" cy="1173162"/>
          </a:xfrm>
        </p:spPr>
        <p:txBody>
          <a:bodyPr/>
          <a:lstStyle/>
          <a:p>
            <a:pPr eaLnBrk="1" hangingPunct="1">
              <a:defRPr/>
            </a:pPr>
            <a:r>
              <a:rPr lang="en-US" sz="3600">
                <a:latin typeface="Arial" charset="0"/>
                <a:ea typeface="ＭＳ Ｐゴシック" charset="0"/>
                <a:cs typeface="ＭＳ Ｐゴシック" charset="0"/>
              </a:rPr>
              <a:t>John the Baptist</a:t>
            </a:r>
          </a:p>
        </p:txBody>
      </p:sp>
      <p:pic>
        <p:nvPicPr>
          <p:cNvPr id="176131" name="Picture 8" descr="JohnRob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486400" cy="731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fontAlgn="base" hangingPunct="1">
              <a:spcBef>
                <a:spcPct val="0"/>
              </a:spcBef>
              <a:defRPr/>
            </a:pPr>
            <a:r>
              <a:rPr lang="en-US" sz="2400">
                <a:solidFill>
                  <a:srgbClr val="E5E5FF"/>
                </a:solidFill>
                <a:effectLst>
                  <a:outerShdw blurRad="38100" dist="38100" dir="2700000" algn="tl">
                    <a:srgbClr val="000000"/>
                  </a:outerShdw>
                </a:effectLst>
                <a:latin typeface="Arial" charset="0"/>
                <a:cs typeface="Arial" charset="0"/>
              </a:rPr>
              <a:t>184</a:t>
            </a:r>
          </a:p>
        </p:txBody>
      </p:sp>
    </p:spTree>
    <p:extLst>
      <p:ext uri="{BB962C8B-B14F-4D97-AF65-F5344CB8AC3E}">
        <p14:creationId xmlns:p14="http://schemas.microsoft.com/office/powerpoint/2010/main" val="572106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rrowheads="1"/>
          </p:cNvSpPr>
          <p:nvPr>
            <p:ph type="title"/>
          </p:nvPr>
        </p:nvSpPr>
        <p:spPr/>
        <p:txBody>
          <a:bodyPr/>
          <a:lstStyle/>
          <a:p>
            <a:pPr eaLnBrk="1" hangingPunct="1">
              <a:defRPr/>
            </a:pPr>
            <a:r>
              <a:rPr lang="en-US">
                <a:cs typeface="+mj-cs"/>
              </a:rPr>
              <a:t>Coastal Plain</a:t>
            </a:r>
          </a:p>
        </p:txBody>
      </p:sp>
      <p:sp>
        <p:nvSpPr>
          <p:cNvPr id="46083" name="Rectangle 3"/>
          <p:cNvSpPr>
            <a:spLocks noGrp="1" noChangeArrowheads="1"/>
          </p:cNvSpPr>
          <p:nvPr>
            <p:ph type="body" sz="half" idx="1"/>
          </p:nvPr>
        </p:nvSpPr>
        <p:spPr>
          <a:xfrm>
            <a:off x="457200" y="1066800"/>
            <a:ext cx="4038600" cy="457200"/>
          </a:xfrm>
        </p:spPr>
        <p:txBody>
          <a:bodyPr/>
          <a:lstStyle/>
          <a:p>
            <a:pPr eaLnBrk="1" hangingPunct="1">
              <a:defRPr/>
            </a:pPr>
            <a:r>
              <a:rPr lang="en-US" sz="2800" b="1">
                <a:cs typeface="+mn-cs"/>
              </a:rPr>
              <a:t>Caesarea</a:t>
            </a:r>
          </a:p>
        </p:txBody>
      </p:sp>
      <p:sp>
        <p:nvSpPr>
          <p:cNvPr id="46085" name="Rectangle 5"/>
          <p:cNvSpPr>
            <a:spLocks noChangeArrowheads="1"/>
          </p:cNvSpPr>
          <p:nvPr/>
        </p:nvSpPr>
        <p:spPr bwMode="auto">
          <a:xfrm>
            <a:off x="0" y="1524000"/>
            <a:ext cx="2971800" cy="152400"/>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wrap="none" anchor="ctr">
            <a:spAutoFit/>
          </a:bodyPr>
          <a:lstStyle/>
          <a:p>
            <a:pPr>
              <a:defRPr/>
            </a:pPr>
            <a:endParaRPr lang="en-US">
              <a:effectLst>
                <a:outerShdw blurRad="38100" dist="38100" dir="2700000" algn="tl">
                  <a:srgbClr val="000000">
                    <a:alpha val="43137"/>
                  </a:srgbClr>
                </a:outerShdw>
              </a:effectLst>
              <a:cs typeface="+mn-cs"/>
            </a:endParaRPr>
          </a:p>
        </p:txBody>
      </p:sp>
      <p:grpSp>
        <p:nvGrpSpPr>
          <p:cNvPr id="24580" name="Group 11"/>
          <p:cNvGrpSpPr>
            <a:grpSpLocks/>
          </p:cNvGrpSpPr>
          <p:nvPr/>
        </p:nvGrpSpPr>
        <p:grpSpPr bwMode="auto">
          <a:xfrm>
            <a:off x="1295400" y="1752600"/>
            <a:ext cx="7848600" cy="3890963"/>
            <a:chOff x="192" y="1680"/>
            <a:chExt cx="4944" cy="2451"/>
          </a:xfrm>
        </p:grpSpPr>
        <p:pic>
          <p:nvPicPr>
            <p:cNvPr id="46087" name="Picture 7" descr="CaesareaDoc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2" y="1680"/>
              <a:ext cx="4944" cy="24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24584" name="Picture 10" descr="CaesareaDoc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28" y="1680"/>
              <a:ext cx="3408" cy="24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46088" name="Picture 8" descr="CaesareaDockPresent"/>
          <p:cNvPicPr>
            <a:picLocks noGrp="1" noChangeAspect="1" noChangeArrowheads="1"/>
          </p:cNvPicPr>
          <p:nvPr>
            <p:ph sz="quarter" idx="3"/>
          </p:nvPr>
        </p:nvPicPr>
        <p:blipFill>
          <a:blip r:embed="rId5" cstate="screen">
            <a:extLst>
              <a:ext uri="{28A0092B-C50C-407E-A947-70E740481C1C}">
                <a14:useLocalDpi xmlns:a14="http://schemas.microsoft.com/office/drawing/2010/main"/>
              </a:ext>
            </a:extLst>
          </a:blip>
          <a:srcRect/>
          <a:stretch>
            <a:fillRect/>
          </a:stretch>
        </p:blipFill>
        <p:spPr>
          <a:xfrm>
            <a:off x="0" y="3562350"/>
            <a:ext cx="4114800" cy="329565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46092" name="Text Box 12"/>
          <p:cNvSpPr txBox="1">
            <a:spLocks noChangeArrowheads="1"/>
          </p:cNvSpPr>
          <p:nvPr/>
        </p:nvSpPr>
        <p:spPr bwMode="auto">
          <a:xfrm>
            <a:off x="8382000" y="60325"/>
            <a:ext cx="714375" cy="457200"/>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alpha val="50000"/>
                    </a:schemeClr>
                  </a:outerShdw>
                </a:effectLst>
              </a14:hiddenEffects>
            </a:ext>
          </a:extLst>
        </p:spPr>
        <p:txBody>
          <a:bodyPr wrap="none">
            <a:spAutoFit/>
          </a:bodyPr>
          <a:lstStyle/>
          <a:p>
            <a:pPr>
              <a:defRPr/>
            </a:pPr>
            <a:r>
              <a:rPr lang="en-US" sz="2400">
                <a:solidFill>
                  <a:schemeClr val="tx2"/>
                </a:solidFill>
                <a:latin typeface="Charcoal" charset="0"/>
                <a:cs typeface="+mn-cs"/>
              </a:rPr>
              <a:t>103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6088"/>
                                        </p:tgtEl>
                                        <p:attrNameLst>
                                          <p:attrName>style.visibility</p:attrName>
                                        </p:attrNameLst>
                                      </p:cBhvr>
                                      <p:to>
                                        <p:strVal val="visible"/>
                                      </p:to>
                                    </p:set>
                                    <p:anim calcmode="lin" valueType="num">
                                      <p:cBhvr additive="base">
                                        <p:cTn id="7" dur="500" fill="hold"/>
                                        <p:tgtEl>
                                          <p:spTgt spid="46088"/>
                                        </p:tgtEl>
                                        <p:attrNameLst>
                                          <p:attrName>ppt_x</p:attrName>
                                        </p:attrNameLst>
                                      </p:cBhvr>
                                      <p:tavLst>
                                        <p:tav tm="0">
                                          <p:val>
                                            <p:strVal val="#ppt_x"/>
                                          </p:val>
                                        </p:tav>
                                        <p:tav tm="100000">
                                          <p:val>
                                            <p:strVal val="#ppt_x"/>
                                          </p:val>
                                        </p:tav>
                                      </p:tavLst>
                                    </p:anim>
                                    <p:anim calcmode="lin" valueType="num">
                                      <p:cBhvr additive="base">
                                        <p:cTn id="8" dur="500" fill="hold"/>
                                        <p:tgtEl>
                                          <p:spTgt spid="460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 descr="Scrib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78" name="Rectangle 3"/>
          <p:cNvSpPr>
            <a:spLocks noGrp="1" noChangeArrowheads="1"/>
          </p:cNvSpPr>
          <p:nvPr>
            <p:ph type="title" idx="4294967295"/>
          </p:nvPr>
        </p:nvSpPr>
        <p:spPr>
          <a:xfrm>
            <a:off x="685800" y="304800"/>
            <a:ext cx="7772400" cy="990600"/>
          </a:xfrm>
          <a:solidFill>
            <a:srgbClr val="008000"/>
          </a:solidFill>
        </p:spPr>
        <p:txBody>
          <a:bodyPr/>
          <a:lstStyle/>
          <a:p>
            <a:pPr eaLnBrk="1" hangingPunct="1"/>
            <a:r>
              <a:rPr lang="en-US" sz="4000">
                <a:solidFill>
                  <a:schemeClr val="bg1"/>
                </a:solidFill>
                <a:latin typeface="Arial" charset="0"/>
                <a:ea typeface="ＭＳ Ｐゴシック" charset="0"/>
                <a:cs typeface="Arial" charset="0"/>
              </a:rPr>
              <a:t>Essenes loved the Word of God</a:t>
            </a:r>
          </a:p>
        </p:txBody>
      </p:sp>
    </p:spTree>
    <p:extLst>
      <p:ext uri="{BB962C8B-B14F-4D97-AF65-F5344CB8AC3E}">
        <p14:creationId xmlns:p14="http://schemas.microsoft.com/office/powerpoint/2010/main" val="411704048"/>
      </p:ext>
    </p:extLst>
  </p:cSld>
  <p:clrMapOvr>
    <a:masterClrMapping/>
  </p:clrMapOvr>
  <p:transition spd="med">
    <p:randomBar dir="ver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3" descr="baptiz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844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0226" name="Picture 4" descr="High Priest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41588" y="0"/>
            <a:ext cx="290195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7461" name="Rectangle 5"/>
          <p:cNvSpPr>
            <a:spLocks noGrp="1" noRot="1" noChangeArrowheads="1"/>
          </p:cNvSpPr>
          <p:nvPr>
            <p:ph type="title"/>
          </p:nvPr>
        </p:nvSpPr>
        <p:spPr>
          <a:xfrm>
            <a:off x="5410200" y="76200"/>
            <a:ext cx="3657600" cy="1173163"/>
          </a:xfrm>
        </p:spPr>
        <p:txBody>
          <a:bodyPr/>
          <a:lstStyle/>
          <a:p>
            <a:pPr eaLnBrk="1" hangingPunct="1">
              <a:defRPr/>
            </a:pPr>
            <a:r>
              <a:rPr lang="en-US" sz="3600">
                <a:latin typeface="Arial" charset="0"/>
                <a:ea typeface="ＭＳ Ｐゴシック" charset="0"/>
                <a:cs typeface="ＭＳ Ｐゴシック" charset="0"/>
              </a:rPr>
              <a:t>John the Baptist</a:t>
            </a:r>
          </a:p>
        </p:txBody>
      </p:sp>
      <p:pic>
        <p:nvPicPr>
          <p:cNvPr id="180228" name="Picture 7" descr="High Priest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14600" y="3049588"/>
            <a:ext cx="6629400" cy="3846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7458" name="Rectangle 2"/>
          <p:cNvSpPr>
            <a:spLocks noGrp="1" noChangeArrowheads="1"/>
          </p:cNvSpPr>
          <p:nvPr>
            <p:ph type="body" idx="1"/>
          </p:nvPr>
        </p:nvSpPr>
        <p:spPr>
          <a:xfrm>
            <a:off x="5410200" y="1465263"/>
            <a:ext cx="3657600" cy="1993900"/>
          </a:xfrm>
        </p:spPr>
        <p:txBody>
          <a:bodyPr/>
          <a:lstStyle/>
          <a:p>
            <a:pPr eaLnBrk="1" hangingPunct="1">
              <a:defRPr/>
            </a:pPr>
            <a:r>
              <a:rPr lang="en-US" sz="2400" b="1">
                <a:latin typeface="Arial" charset="0"/>
                <a:ea typeface="ＭＳ Ｐゴシック" charset="0"/>
                <a:cs typeface="ＭＳ Ｐゴシック" charset="0"/>
              </a:rPr>
              <a:t>Where did John get the concept of immersion and repentance?</a:t>
            </a:r>
          </a:p>
        </p:txBody>
      </p:sp>
    </p:spTree>
    <p:extLst>
      <p:ext uri="{BB962C8B-B14F-4D97-AF65-F5344CB8AC3E}">
        <p14:creationId xmlns:p14="http://schemas.microsoft.com/office/powerpoint/2010/main" val="7494837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4" descr="essenebaptistry"/>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22225"/>
            <a:ext cx="9144000" cy="683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1314" name="Rectangle 2"/>
          <p:cNvSpPr>
            <a:spLocks noGrp="1" noRot="1" noChangeArrowheads="1"/>
          </p:cNvSpPr>
          <p:nvPr>
            <p:ph type="title"/>
          </p:nvPr>
        </p:nvSpPr>
        <p:spPr>
          <a:xfrm>
            <a:off x="457200" y="274638"/>
            <a:ext cx="8229600" cy="715962"/>
          </a:xfrm>
          <a:solidFill>
            <a:srgbClr val="0033CC"/>
          </a:solidFill>
        </p:spPr>
        <p:txBody>
          <a:bodyPr/>
          <a:lstStyle/>
          <a:p>
            <a:pPr eaLnBrk="1" hangingPunct="1">
              <a:defRPr/>
            </a:pPr>
            <a:r>
              <a:rPr lang="en-US" sz="4000">
                <a:latin typeface="Arial" charset="0"/>
                <a:ea typeface="ＭＳ Ｐゴシック" charset="0"/>
              </a:rPr>
              <a:t>The Essenes vs. John &amp; Jesus</a:t>
            </a:r>
          </a:p>
        </p:txBody>
      </p:sp>
      <p:sp>
        <p:nvSpPr>
          <p:cNvPr id="141319" name="Rectangle 7"/>
          <p:cNvSpPr>
            <a:spLocks noChangeArrowheads="1"/>
          </p:cNvSpPr>
          <p:nvPr/>
        </p:nvSpPr>
        <p:spPr bwMode="auto">
          <a:xfrm>
            <a:off x="4724400" y="2179638"/>
            <a:ext cx="4267200" cy="4525962"/>
          </a:xfrm>
          <a:prstGeom prst="rect">
            <a:avLst/>
          </a:prstGeom>
          <a:gradFill rotWithShape="1">
            <a:gsLst>
              <a:gs pos="0">
                <a:schemeClr val="bg2">
                  <a:alpha val="81000"/>
                </a:schemeClr>
              </a:gs>
              <a:gs pos="100000">
                <a:schemeClr val="accent1">
                  <a:gamma/>
                  <a:shade val="46275"/>
                  <a:invGamma/>
                </a:schemeClr>
              </a:gs>
            </a:gsLst>
            <a:lin ang="5400000" scaled="1"/>
          </a:gradFill>
          <a:ln w="9525">
            <a:noFill/>
            <a:miter lim="800000"/>
            <a:headEnd/>
            <a:tailEnd/>
          </a:ln>
          <a:effectLst/>
        </p:spPr>
        <p:txBody>
          <a:bodyPr/>
          <a:lstStyle/>
          <a:p>
            <a:pPr marL="533400" indent="-533400" eaLnBrk="1" fontAlgn="base" hangingPunct="1">
              <a:spcBef>
                <a:spcPct val="20000"/>
              </a:spcBef>
              <a:buClr>
                <a:srgbClr val="FFFFFF"/>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cs typeface="Arial" charset="0"/>
              </a:rPr>
              <a:t>Criticized temple leaders</a:t>
            </a:r>
          </a:p>
          <a:p>
            <a:pPr marL="533400" indent="-533400" eaLnBrk="1" fontAlgn="base" hangingPunct="1">
              <a:spcBef>
                <a:spcPct val="20000"/>
              </a:spcBef>
              <a:buClr>
                <a:srgbClr val="FFFFFF"/>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cs typeface="Arial" charset="0"/>
              </a:rPr>
              <a:t>Forbade divorce &amp; remarriage</a:t>
            </a:r>
          </a:p>
          <a:p>
            <a:pPr marL="533400" indent="-533400" eaLnBrk="1" fontAlgn="base" hangingPunct="1">
              <a:spcBef>
                <a:spcPct val="20000"/>
              </a:spcBef>
              <a:buClr>
                <a:srgbClr val="FFFFFF"/>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cs typeface="Arial" charset="0"/>
              </a:rPr>
              <a:t>Spiritual offerings</a:t>
            </a:r>
          </a:p>
          <a:p>
            <a:pPr marL="533400" indent="-533400" eaLnBrk="1" fontAlgn="base" hangingPunct="1">
              <a:spcBef>
                <a:spcPct val="20000"/>
              </a:spcBef>
              <a:buClr>
                <a:srgbClr val="FFFFFF"/>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cs typeface="Arial" charset="0"/>
              </a:rPr>
              <a:t>Saw God</a:t>
            </a:r>
            <a:r>
              <a:rPr lang="fr-FR" altLang="ja-JP" sz="2800" b="1" dirty="0">
                <a:solidFill>
                  <a:srgbClr val="FFFFFF"/>
                </a:solidFill>
                <a:effectLst>
                  <a:outerShdw blurRad="38100" dist="38100" dir="2700000" algn="tl">
                    <a:srgbClr val="000000"/>
                  </a:outerShdw>
                </a:effectLst>
                <a:latin typeface="Arial" charset="0"/>
                <a:cs typeface="Arial" charset="0"/>
              </a:rPr>
              <a:t>'</a:t>
            </a:r>
            <a:r>
              <a:rPr lang="en-US" sz="2800" b="1" dirty="0">
                <a:solidFill>
                  <a:srgbClr val="FFFFFF"/>
                </a:solidFill>
                <a:effectLst>
                  <a:outerShdw blurRad="38100" dist="38100" dir="2700000" algn="tl">
                    <a:srgbClr val="000000"/>
                  </a:outerShdw>
                </a:effectLst>
                <a:latin typeface="Arial" charset="0"/>
                <a:cs typeface="Arial" charset="0"/>
              </a:rPr>
              <a:t>s people as spiritual temple</a:t>
            </a:r>
          </a:p>
        </p:txBody>
      </p:sp>
      <p:sp>
        <p:nvSpPr>
          <p:cNvPr id="141320" name="WordArt 8"/>
          <p:cNvSpPr>
            <a:spLocks noChangeArrowheads="1" noChangeShapeType="1" noTextEdit="1"/>
          </p:cNvSpPr>
          <p:nvPr/>
        </p:nvSpPr>
        <p:spPr bwMode="auto">
          <a:xfrm>
            <a:off x="533400" y="1295400"/>
            <a:ext cx="35052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fontAlgn="base" hangingPunct="1">
              <a:spcBef>
                <a:spcPct val="0"/>
              </a:spcBef>
            </a:pPr>
            <a:r>
              <a:rPr lang="en-US" b="1" kern="10">
                <a:gradFill rotWithShape="1">
                  <a:gsLst>
                    <a:gs pos="0">
                      <a:srgbClr val="FFFF00"/>
                    </a:gs>
                    <a:gs pos="100000">
                      <a:srgbClr val="FF9933"/>
                    </a:gs>
                  </a:gsLst>
                  <a:path path="rect">
                    <a:fillToRect l="50000" t="50000" r="50000" b="50000"/>
                  </a:path>
                </a:gradFill>
                <a:effectLst>
                  <a:outerShdw blurRad="63500" dist="38099" dir="2700000" algn="ctr" rotWithShape="0">
                    <a:srgbClr val="000514">
                      <a:alpha val="79999"/>
                    </a:srgbClr>
                  </a:outerShdw>
                </a:effectLst>
                <a:latin typeface="Impact"/>
                <a:ea typeface="Impact"/>
                <a:cs typeface="Impact"/>
              </a:rPr>
              <a:t>Essenes &amp; John</a:t>
            </a:r>
          </a:p>
        </p:txBody>
      </p:sp>
      <p:sp>
        <p:nvSpPr>
          <p:cNvPr id="141321" name="WordArt 9"/>
          <p:cNvSpPr>
            <a:spLocks noChangeArrowheads="1" noChangeShapeType="1" noTextEdit="1"/>
          </p:cNvSpPr>
          <p:nvPr/>
        </p:nvSpPr>
        <p:spPr bwMode="auto">
          <a:xfrm>
            <a:off x="5029200" y="1295400"/>
            <a:ext cx="35052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1" fontAlgn="base" hangingPunct="1">
              <a:spcBef>
                <a:spcPct val="0"/>
              </a:spcBef>
            </a:pPr>
            <a:r>
              <a:rPr lang="en-US" b="1" kern="10">
                <a:gradFill rotWithShape="1">
                  <a:gsLst>
                    <a:gs pos="0">
                      <a:srgbClr val="FFFF00"/>
                    </a:gs>
                    <a:gs pos="100000">
                      <a:srgbClr val="FF9933"/>
                    </a:gs>
                  </a:gsLst>
                  <a:path path="rect">
                    <a:fillToRect l="50000" t="50000" r="50000" b="50000"/>
                  </a:path>
                </a:gradFill>
                <a:effectLst>
                  <a:outerShdw blurRad="63500" dist="38099" dir="2700000" algn="ctr" rotWithShape="0">
                    <a:srgbClr val="000514">
                      <a:alpha val="79999"/>
                    </a:srgbClr>
                  </a:outerShdw>
                </a:effectLst>
                <a:latin typeface="Impact"/>
                <a:ea typeface="Impact"/>
                <a:cs typeface="Impact"/>
              </a:rPr>
              <a:t>Essenes &amp; Jesus</a:t>
            </a:r>
          </a:p>
        </p:txBody>
      </p:sp>
      <p:sp>
        <p:nvSpPr>
          <p:cNvPr id="182278" name="Text Box 10"/>
          <p:cNvSpPr txBox="1">
            <a:spLocks noChangeArrowheads="1"/>
          </p:cNvSpPr>
          <p:nvPr/>
        </p:nvSpPr>
        <p:spPr bwMode="auto">
          <a:xfrm>
            <a:off x="8543946" y="0"/>
            <a:ext cx="527007" cy="461665"/>
          </a:xfrm>
          <a:prstGeom prst="rect">
            <a:avLst/>
          </a:prstGeom>
          <a:solidFill>
            <a:srgbClr val="FFCC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fontAlgn="base" hangingPunct="1">
              <a:spcBef>
                <a:spcPct val="0"/>
              </a:spcBef>
            </a:pPr>
            <a:r>
              <a:rPr lang="en-US" sz="2400" dirty="0">
                <a:solidFill>
                  <a:srgbClr val="000514"/>
                </a:solidFill>
                <a:latin typeface="Arial" charset="0"/>
                <a:cs typeface="Arial" charset="0"/>
              </a:rPr>
              <a:t>81</a:t>
            </a:r>
            <a:endParaRPr lang="en-US" sz="2000" dirty="0">
              <a:solidFill>
                <a:srgbClr val="000514"/>
              </a:solidFill>
              <a:latin typeface="Arial" charset="0"/>
              <a:cs typeface="Arial" charset="0"/>
            </a:endParaRPr>
          </a:p>
        </p:txBody>
      </p:sp>
      <p:sp>
        <p:nvSpPr>
          <p:cNvPr id="141323" name="Rectangle 11"/>
          <p:cNvSpPr>
            <a:spLocks noChangeArrowheads="1"/>
          </p:cNvSpPr>
          <p:nvPr/>
        </p:nvSpPr>
        <p:spPr bwMode="auto">
          <a:xfrm>
            <a:off x="76200" y="2179638"/>
            <a:ext cx="4495800" cy="4525962"/>
          </a:xfrm>
          <a:prstGeom prst="rect">
            <a:avLst/>
          </a:prstGeom>
          <a:gradFill rotWithShape="1">
            <a:gsLst>
              <a:gs pos="0">
                <a:schemeClr val="bg2">
                  <a:alpha val="81000"/>
                </a:schemeClr>
              </a:gs>
              <a:gs pos="100000">
                <a:schemeClr val="accent1">
                  <a:gamma/>
                  <a:shade val="46275"/>
                  <a:invGamma/>
                </a:schemeClr>
              </a:gs>
            </a:gsLst>
            <a:lin ang="5400000" scaled="1"/>
          </a:gradFill>
          <a:ln w="9525">
            <a:noFill/>
            <a:miter lim="800000"/>
            <a:headEnd/>
            <a:tailEnd/>
          </a:ln>
          <a:effectLst/>
        </p:spPr>
        <p:txBody>
          <a:bodyPr/>
          <a:lstStyle/>
          <a:p>
            <a:pPr marL="533400" indent="-533400" eaLnBrk="1" fontAlgn="base" hangingPunct="1">
              <a:spcBef>
                <a:spcPct val="20000"/>
              </a:spcBef>
              <a:buClr>
                <a:srgbClr val="FFFFFF"/>
              </a:buClr>
              <a:buSzPct val="70000"/>
              <a:buFont typeface="Wingdings" charset="0"/>
              <a:buChar char="n"/>
              <a:defRPr/>
            </a:pPr>
            <a:r>
              <a:rPr lang="en-US" sz="2800" b="1">
                <a:solidFill>
                  <a:srgbClr val="FFFFFF"/>
                </a:solidFill>
                <a:effectLst>
                  <a:outerShdw blurRad="38100" dist="38100" dir="2700000" algn="tl">
                    <a:srgbClr val="000000"/>
                  </a:outerShdw>
                </a:effectLst>
                <a:latin typeface="Arial" charset="0"/>
                <a:cs typeface="Arial" charset="0"/>
              </a:rPr>
              <a:t>Appeal to Isaiah 40:3</a:t>
            </a:r>
          </a:p>
          <a:p>
            <a:pPr marL="533400" indent="-533400" eaLnBrk="1" fontAlgn="base" hangingPunct="1">
              <a:spcBef>
                <a:spcPct val="20000"/>
              </a:spcBef>
              <a:buClr>
                <a:srgbClr val="FFFFFF"/>
              </a:buClr>
              <a:buSzPct val="70000"/>
              <a:buFont typeface="Wingdings" charset="0"/>
              <a:buChar char="n"/>
              <a:defRPr/>
            </a:pPr>
            <a:r>
              <a:rPr lang="en-US" sz="2800" b="1">
                <a:solidFill>
                  <a:srgbClr val="FFFFFF"/>
                </a:solidFill>
                <a:effectLst>
                  <a:outerShdw blurRad="38100" dist="38100" dir="2700000" algn="tl">
                    <a:srgbClr val="000000"/>
                  </a:outerShdw>
                </a:effectLst>
                <a:latin typeface="Arial" charset="0"/>
                <a:cs typeface="Arial" charset="0"/>
              </a:rPr>
              <a:t>Call to repentance &amp; baptism</a:t>
            </a:r>
          </a:p>
          <a:p>
            <a:pPr marL="533400" indent="-533400" eaLnBrk="1" fontAlgn="base" hangingPunct="1">
              <a:spcBef>
                <a:spcPct val="20000"/>
              </a:spcBef>
              <a:buClr>
                <a:srgbClr val="FFFFFF"/>
              </a:buClr>
              <a:buSzPct val="70000"/>
              <a:buFont typeface="Wingdings" charset="0"/>
              <a:buChar char="n"/>
              <a:defRPr/>
            </a:pPr>
            <a:r>
              <a:rPr lang="en-US" sz="2800" b="1">
                <a:solidFill>
                  <a:srgbClr val="FFFFFF"/>
                </a:solidFill>
                <a:effectLst>
                  <a:outerShdw blurRad="38100" dist="38100" dir="2700000" algn="tl">
                    <a:srgbClr val="000000"/>
                  </a:outerShdw>
                </a:effectLst>
                <a:latin typeface="Arial" charset="0"/>
                <a:cs typeface="Arial" charset="0"/>
              </a:rPr>
              <a:t>Anticipated imminent kingdom of God</a:t>
            </a:r>
          </a:p>
          <a:p>
            <a:pPr marL="533400" indent="-533400" eaLnBrk="1" fontAlgn="base" hangingPunct="1">
              <a:spcBef>
                <a:spcPct val="20000"/>
              </a:spcBef>
              <a:buClr>
                <a:srgbClr val="FFFFFF"/>
              </a:buClr>
              <a:buSzPct val="70000"/>
              <a:buFont typeface="Wingdings" charset="0"/>
              <a:buChar char="n"/>
              <a:defRPr/>
            </a:pPr>
            <a:r>
              <a:rPr lang="en-US" sz="2800" b="1">
                <a:solidFill>
                  <a:srgbClr val="FFFFFF"/>
                </a:solidFill>
                <a:effectLst>
                  <a:outerShdw blurRad="38100" dist="38100" dir="2700000" algn="tl">
                    <a:srgbClr val="000000"/>
                  </a:outerShdw>
                </a:effectLst>
                <a:latin typeface="Arial" charset="0"/>
                <a:cs typeface="Arial" charset="0"/>
              </a:rPr>
              <a:t>Water, spirit, &amp; fire</a:t>
            </a:r>
          </a:p>
          <a:p>
            <a:pPr marL="533400" indent="-533400" eaLnBrk="1" fontAlgn="base" hangingPunct="1">
              <a:spcBef>
                <a:spcPct val="20000"/>
              </a:spcBef>
              <a:buClr>
                <a:srgbClr val="FFFFFF"/>
              </a:buClr>
              <a:buSzPct val="70000"/>
              <a:buFont typeface="Wingdings" charset="0"/>
              <a:buChar char="n"/>
              <a:defRPr/>
            </a:pPr>
            <a:r>
              <a:rPr lang="en-US" sz="2800" b="1">
                <a:solidFill>
                  <a:srgbClr val="FFFFFF"/>
                </a:solidFill>
                <a:effectLst>
                  <a:outerShdw blurRad="38100" dist="38100" dir="2700000" algn="tl">
                    <a:srgbClr val="000000"/>
                  </a:outerShdw>
                </a:effectLst>
                <a:latin typeface="Arial" charset="0"/>
                <a:cs typeface="Arial" charset="0"/>
              </a:rPr>
              <a:t>Strange diet</a:t>
            </a:r>
          </a:p>
          <a:p>
            <a:pPr marL="533400" indent="-533400" eaLnBrk="1" fontAlgn="base" hangingPunct="1">
              <a:spcBef>
                <a:spcPct val="20000"/>
              </a:spcBef>
              <a:buClr>
                <a:srgbClr val="FFFFFF"/>
              </a:buClr>
              <a:buSzPct val="70000"/>
              <a:buFont typeface="Wingdings" charset="0"/>
              <a:buChar char="n"/>
              <a:defRPr/>
            </a:pPr>
            <a:r>
              <a:rPr lang="en-US" sz="2800" b="1">
                <a:solidFill>
                  <a:srgbClr val="FFFFFF"/>
                </a:solidFill>
                <a:effectLst>
                  <a:outerShdw blurRad="38100" dist="38100" dir="2700000" algn="tl">
                    <a:srgbClr val="000000"/>
                  </a:outerShdw>
                </a:effectLst>
                <a:latin typeface="Arial" charset="0"/>
                <a:cs typeface="Arial" charset="0"/>
              </a:rPr>
              <a:t>Criticized religious leaders</a:t>
            </a:r>
          </a:p>
        </p:txBody>
      </p:sp>
    </p:spTree>
    <p:extLst>
      <p:ext uri="{BB962C8B-B14F-4D97-AF65-F5344CB8AC3E}">
        <p14:creationId xmlns:p14="http://schemas.microsoft.com/office/powerpoint/2010/main" val="16814321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1320"/>
                                        </p:tgtEl>
                                        <p:attrNameLst>
                                          <p:attrName>style.visibility</p:attrName>
                                        </p:attrNameLst>
                                      </p:cBhvr>
                                      <p:to>
                                        <p:strVal val="visible"/>
                                      </p:to>
                                    </p:set>
                                    <p:animEffect transition="in" filter="box(in)">
                                      <p:cBhvr>
                                        <p:cTn id="7" dur="500"/>
                                        <p:tgtEl>
                                          <p:spTgt spid="1413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1323">
                                            <p:bg/>
                                          </p:spTgt>
                                        </p:tgtEl>
                                        <p:attrNameLst>
                                          <p:attrName>style.visibility</p:attrName>
                                        </p:attrNameLst>
                                      </p:cBhvr>
                                      <p:to>
                                        <p:strVal val="visible"/>
                                      </p:to>
                                    </p:set>
                                    <p:animEffect transition="in" filter="blinds(horizontal)">
                                      <p:cBhvr>
                                        <p:cTn id="12" dur="500"/>
                                        <p:tgtEl>
                                          <p:spTgt spid="141323">
                                            <p:bg/>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1323">
                                            <p:txEl>
                                              <p:pRg st="0" end="0"/>
                                            </p:txEl>
                                          </p:spTgt>
                                        </p:tgtEl>
                                        <p:attrNameLst>
                                          <p:attrName>style.visibility</p:attrName>
                                        </p:attrNameLst>
                                      </p:cBhvr>
                                      <p:to>
                                        <p:strVal val="visible"/>
                                      </p:to>
                                    </p:set>
                                    <p:animEffect transition="in" filter="blinds(horizontal)">
                                      <p:cBhvr>
                                        <p:cTn id="17" dur="500"/>
                                        <p:tgtEl>
                                          <p:spTgt spid="14132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41323">
                                            <p:txEl>
                                              <p:pRg st="1" end="1"/>
                                            </p:txEl>
                                          </p:spTgt>
                                        </p:tgtEl>
                                        <p:attrNameLst>
                                          <p:attrName>style.visibility</p:attrName>
                                        </p:attrNameLst>
                                      </p:cBhvr>
                                      <p:to>
                                        <p:strVal val="visible"/>
                                      </p:to>
                                    </p:set>
                                    <p:animEffect transition="in" filter="blinds(horizontal)">
                                      <p:cBhvr>
                                        <p:cTn id="22" dur="500"/>
                                        <p:tgtEl>
                                          <p:spTgt spid="141323">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1323">
                                            <p:txEl>
                                              <p:pRg st="2" end="2"/>
                                            </p:txEl>
                                          </p:spTgt>
                                        </p:tgtEl>
                                        <p:attrNameLst>
                                          <p:attrName>style.visibility</p:attrName>
                                        </p:attrNameLst>
                                      </p:cBhvr>
                                      <p:to>
                                        <p:strVal val="visible"/>
                                      </p:to>
                                    </p:set>
                                    <p:animEffect transition="in" filter="blinds(horizontal)">
                                      <p:cBhvr>
                                        <p:cTn id="27" dur="500"/>
                                        <p:tgtEl>
                                          <p:spTgt spid="141323">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41323">
                                            <p:txEl>
                                              <p:pRg st="3" end="3"/>
                                            </p:txEl>
                                          </p:spTgt>
                                        </p:tgtEl>
                                        <p:attrNameLst>
                                          <p:attrName>style.visibility</p:attrName>
                                        </p:attrNameLst>
                                      </p:cBhvr>
                                      <p:to>
                                        <p:strVal val="visible"/>
                                      </p:to>
                                    </p:set>
                                    <p:animEffect transition="in" filter="blinds(horizontal)">
                                      <p:cBhvr>
                                        <p:cTn id="32" dur="500"/>
                                        <p:tgtEl>
                                          <p:spTgt spid="141323">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41323">
                                            <p:txEl>
                                              <p:pRg st="4" end="4"/>
                                            </p:txEl>
                                          </p:spTgt>
                                        </p:tgtEl>
                                        <p:attrNameLst>
                                          <p:attrName>style.visibility</p:attrName>
                                        </p:attrNameLst>
                                      </p:cBhvr>
                                      <p:to>
                                        <p:strVal val="visible"/>
                                      </p:to>
                                    </p:set>
                                    <p:animEffect transition="in" filter="blinds(horizontal)">
                                      <p:cBhvr>
                                        <p:cTn id="37" dur="500"/>
                                        <p:tgtEl>
                                          <p:spTgt spid="141323">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41321"/>
                                        </p:tgtEl>
                                        <p:attrNameLst>
                                          <p:attrName>style.visibility</p:attrName>
                                        </p:attrNameLst>
                                      </p:cBhvr>
                                      <p:to>
                                        <p:strVal val="visible"/>
                                      </p:to>
                                    </p:set>
                                    <p:animEffect transition="in" filter="blinds(horizontal)">
                                      <p:cBhvr>
                                        <p:cTn id="42" dur="500"/>
                                        <p:tgtEl>
                                          <p:spTgt spid="14132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41323">
                                            <p:txEl>
                                              <p:pRg st="5" end="5"/>
                                            </p:txEl>
                                          </p:spTgt>
                                        </p:tgtEl>
                                        <p:attrNameLst>
                                          <p:attrName>style.visibility</p:attrName>
                                        </p:attrNameLst>
                                      </p:cBhvr>
                                      <p:to>
                                        <p:strVal val="visible"/>
                                      </p:to>
                                    </p:set>
                                    <p:animEffect transition="in" filter="blinds(horizontal)">
                                      <p:cBhvr>
                                        <p:cTn id="47" dur="500"/>
                                        <p:tgtEl>
                                          <p:spTgt spid="141323">
                                            <p:txEl>
                                              <p:pRg st="5" end="5"/>
                                            </p:txEl>
                                          </p:spTgt>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41319"/>
                                        </p:tgtEl>
                                        <p:attrNameLst>
                                          <p:attrName>style.visibility</p:attrName>
                                        </p:attrNameLst>
                                      </p:cBhvr>
                                      <p:to>
                                        <p:strVal val="visible"/>
                                      </p:to>
                                    </p:set>
                                    <p:animEffect transition="in" filter="blinds(horizontal)">
                                      <p:cBhvr>
                                        <p:cTn id="50" dur="500"/>
                                        <p:tgtEl>
                                          <p:spTgt spid="141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9" grpId="0" animBg="1"/>
      <p:bldP spid="141320" grpId="0" animBg="1"/>
      <p:bldP spid="141321" grpId="0" animBg="1"/>
      <p:bldP spid="141323" grpId="0" build="p"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000055079"/>
      </p:ext>
    </p:extLst>
  </p:cSld>
  <p:clrMapOvr>
    <a:masterClrMapping/>
  </p:clrMapOvr>
  <p:transition spd="med">
    <p:randomBar dir="ver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Bible Geography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5064729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rrowheads="1"/>
          </p:cNvSpPr>
          <p:nvPr>
            <p:ph type="title"/>
          </p:nvPr>
        </p:nvSpPr>
        <p:spPr/>
        <p:txBody>
          <a:bodyPr/>
          <a:lstStyle/>
          <a:p>
            <a:pPr eaLnBrk="1" hangingPunct="1">
              <a:defRPr/>
            </a:pPr>
            <a:r>
              <a:rPr lang="en-US">
                <a:cs typeface="+mj-cs"/>
              </a:rPr>
              <a:t>Coastal Plain</a:t>
            </a:r>
          </a:p>
        </p:txBody>
      </p:sp>
      <p:pic>
        <p:nvPicPr>
          <p:cNvPr id="65543" name="Picture 7"/>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1524000" y="1770063"/>
            <a:ext cx="7620000" cy="5087937"/>
          </a:xfrm>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cap="flat" cmpd="sng">
                <a:solidFill>
                  <a:schemeClr val="accent1"/>
                </a:solidFill>
                <a:prstDash val="solid"/>
                <a:miter lim="800000"/>
                <a:headEnd/>
                <a:tailEnd/>
              </a14:hiddenLine>
            </a:ext>
            <a:ext uri="{AF507438-7753-43e0-B8FC-AC1667EBCBE1}">
              <a14:hiddenEffects xmlns="" xmlns:a14="http://schemas.microsoft.com/office/drawing/2010/main">
                <a:effectLst>
                  <a:outerShdw blurRad="63500" dist="35921" dir="2700000" algn="ctr" rotWithShape="0">
                    <a:schemeClr val="bg2">
                      <a:alpha val="50000"/>
                    </a:schemeClr>
                  </a:outerShdw>
                </a:effectLst>
              </a14:hiddenEffects>
            </a:ext>
          </a:extLst>
        </p:spPr>
      </p:pic>
      <p:sp>
        <p:nvSpPr>
          <p:cNvPr id="65539" name="Rectangle 3"/>
          <p:cNvSpPr>
            <a:spLocks noGrp="1" noChangeArrowheads="1"/>
          </p:cNvSpPr>
          <p:nvPr>
            <p:ph type="body" sz="half" idx="1"/>
          </p:nvPr>
        </p:nvSpPr>
        <p:spPr>
          <a:xfrm>
            <a:off x="457200" y="1600200"/>
            <a:ext cx="3124200" cy="609600"/>
          </a:xfrm>
        </p:spPr>
        <p:txBody>
          <a:bodyPr/>
          <a:lstStyle/>
          <a:p>
            <a:pPr eaLnBrk="1" hangingPunct="1">
              <a:defRPr/>
            </a:pPr>
            <a:r>
              <a:rPr lang="en-US" b="1">
                <a:cs typeface="+mn-cs"/>
              </a:rPr>
              <a:t>Gaza</a:t>
            </a:r>
          </a:p>
        </p:txBody>
      </p:sp>
      <p:sp>
        <p:nvSpPr>
          <p:cNvPr id="65541" name="Rectangle 5"/>
          <p:cNvSpPr>
            <a:spLocks noChangeArrowheads="1"/>
          </p:cNvSpPr>
          <p:nvPr/>
        </p:nvSpPr>
        <p:spPr bwMode="auto">
          <a:xfrm>
            <a:off x="0" y="2133600"/>
            <a:ext cx="2971800" cy="152400"/>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wrap="none" anchor="ctr">
            <a:spAutoFit/>
          </a:bodyPr>
          <a:lstStyle/>
          <a:p>
            <a:pPr>
              <a:defRPr/>
            </a:pPr>
            <a:endParaRPr lang="en-US">
              <a:effectLst>
                <a:outerShdw blurRad="38100" dist="38100" dir="2700000" algn="tl">
                  <a:srgbClr val="000000">
                    <a:alpha val="43137"/>
                  </a:srgbClr>
                </a:outerShdw>
              </a:effectLst>
              <a:cs typeface="+mn-cs"/>
            </a:endParaRPr>
          </a:p>
        </p:txBody>
      </p:sp>
    </p:spTree>
  </p:cSld>
  <p:clrMapOvr>
    <a:masterClrMapping/>
  </p:clrMapOvr>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a:noFill/>
        </a:ln>
        <a:effectLst>
          <a:outerShdw blurRad="63500" dist="35921" dir="2700000" algn="ctr" rotWithShape="0">
            <a:schemeClr val="bg2">
              <a:alpha val="50000"/>
            </a:schemeClr>
          </a:outerShdw>
        </a:effectLst>
        <a:extLst>
          <a:ext uri="{91240B29-F687-4f45-9708-019B960494DF}">
            <a14:hiddenLine xmlns="" xmlns:a14="http://schemas.microsoft.com/office/drawing/2010/main"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rgbClr val="663300"/>
        </a:solidFill>
        <a:ln>
          <a:noFill/>
        </a:ln>
        <a:effectLst>
          <a:outerShdw blurRad="63500" dist="35921" dir="2700000" algn="ctr" rotWithShape="0">
            <a:schemeClr val="bg2">
              <a:alpha val="50000"/>
            </a:schemeClr>
          </a:outerShdw>
        </a:effectLst>
        <a:extLst>
          <a:ext uri="{91240B29-F687-4f45-9708-019B960494DF}">
            <a14:hiddenLine xmlns="" xmlns:a14="http://schemas.microsoft.com/office/drawing/2010/main"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a:noFill/>
        </a:ln>
        <a:effectLst>
          <a:outerShdw blurRad="63500" dist="35921" dir="2700000" algn="ctr" rotWithShape="0">
            <a:schemeClr val="bg2">
              <a:alpha val="50000"/>
            </a:schemeClr>
          </a:outerShdw>
        </a:effectLst>
        <a:extLst>
          <a:ext uri="{91240B29-F687-4f45-9708-019B960494DF}">
            <a14:hiddenLine xmlns="" xmlns:a14="http://schemas.microsoft.com/office/drawing/2010/main"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rgbClr val="663300"/>
        </a:solidFill>
        <a:ln>
          <a:noFill/>
        </a:ln>
        <a:effectLst>
          <a:outerShdw blurRad="63500" dist="35921" dir="2700000" algn="ctr" rotWithShape="0">
            <a:schemeClr val="bg2">
              <a:alpha val="50000"/>
            </a:schemeClr>
          </a:outerShdw>
        </a:effectLst>
        <a:extLst>
          <a:ext uri="{91240B29-F687-4f45-9708-019B960494DF}">
            <a14:hiddenLine xmlns="" xmlns:a14="http://schemas.microsoft.com/office/drawing/2010/main"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a:noFill/>
        </a:ln>
        <a:effectLst>
          <a:outerShdw blurRad="63500" dist="35921" dir="2700000" algn="ctr" rotWithShape="0">
            <a:schemeClr val="bg2">
              <a:alpha val="50000"/>
            </a:schemeClr>
          </a:outerShdw>
        </a:effectLst>
        <a:extLst>
          <a:ext uri="{91240B29-F687-4f45-9708-019B960494DF}">
            <a14:hiddenLine xmlns="" xmlns:a14="http://schemas.microsoft.com/office/drawing/2010/main"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rgbClr val="663300"/>
        </a:solidFill>
        <a:ln>
          <a:noFill/>
        </a:ln>
        <a:effectLst>
          <a:outerShdw blurRad="63500" dist="35921" dir="2700000" algn="ctr" rotWithShape="0">
            <a:schemeClr val="bg2">
              <a:alpha val="50000"/>
            </a:schemeClr>
          </a:outerShdw>
        </a:effectLst>
        <a:extLst>
          <a:ext uri="{91240B29-F687-4f45-9708-019B960494DF}">
            <a14:hiddenLine xmlns="" xmlns:a14="http://schemas.microsoft.com/office/drawing/2010/main"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a:noFill/>
        </a:ln>
        <a:effectLst>
          <a:outerShdw blurRad="63500" dist="35921" dir="2700000" algn="ctr" rotWithShape="0">
            <a:schemeClr val="bg2">
              <a:alpha val="50000"/>
            </a:schemeClr>
          </a:outerShdw>
        </a:effectLst>
        <a:extLst>
          <a:ext uri="{91240B29-F687-4f45-9708-019B960494DF}">
            <a14:hiddenLine xmlns="" xmlns:a14="http://schemas.microsoft.com/office/drawing/2010/main"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rgbClr val="663300"/>
        </a:solidFill>
        <a:ln>
          <a:noFill/>
        </a:ln>
        <a:effectLst>
          <a:outerShdw blurRad="63500" dist="35921" dir="2700000" algn="ctr" rotWithShape="0">
            <a:schemeClr val="bg2">
              <a:alpha val="50000"/>
            </a:schemeClr>
          </a:outerShdw>
        </a:effectLst>
        <a:extLst>
          <a:ext uri="{91240B29-F687-4f45-9708-019B960494DF}">
            <a14:hiddenLine xmlns="" xmlns:a14="http://schemas.microsoft.com/office/drawing/2010/main"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a:noFill/>
        </a:ln>
        <a:effectLst>
          <a:outerShdw blurRad="63500" dist="35921" dir="2700000" algn="ctr" rotWithShape="0">
            <a:schemeClr val="bg2">
              <a:alpha val="50000"/>
            </a:schemeClr>
          </a:outerShdw>
        </a:effectLst>
        <a:extLst>
          <a:ext uri="{91240B29-F687-4f45-9708-019B960494DF}">
            <a14:hiddenLine xmlns="" xmlns:a14="http://schemas.microsoft.com/office/drawing/2010/main"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rgbClr val="663300"/>
        </a:solidFill>
        <a:ln>
          <a:noFill/>
        </a:ln>
        <a:effectLst>
          <a:outerShdw blurRad="63500" dist="35921" dir="2700000" algn="ctr" rotWithShape="0">
            <a:schemeClr val="bg2">
              <a:alpha val="50000"/>
            </a:schemeClr>
          </a:outerShdw>
        </a:effectLst>
        <a:extLst>
          <a:ext uri="{91240B29-F687-4f45-9708-019B960494DF}">
            <a14:hiddenLine xmlns="" xmlns:a14="http://schemas.microsoft.com/office/drawing/2010/main"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Stream</Template>
  <TotalTime>4617</TotalTime>
  <Words>1771</Words>
  <Application>Microsoft Macintosh PowerPoint</Application>
  <PresentationFormat>On-screen Show (4:3)</PresentationFormat>
  <Paragraphs>377</Paragraphs>
  <Slides>84</Slides>
  <Notes>82</Notes>
  <HiddenSlides>0</HiddenSlides>
  <MMClips>0</MMClips>
  <ScaleCrop>false</ScaleCrop>
  <HeadingPairs>
    <vt:vector size="6" baseType="variant">
      <vt:variant>
        <vt:lpstr>Fonts Used</vt:lpstr>
      </vt:variant>
      <vt:variant>
        <vt:i4>7</vt:i4>
      </vt:variant>
      <vt:variant>
        <vt:lpstr>Theme</vt:lpstr>
      </vt:variant>
      <vt:variant>
        <vt:i4>15</vt:i4>
      </vt:variant>
      <vt:variant>
        <vt:lpstr>Slide Titles</vt:lpstr>
      </vt:variant>
      <vt:variant>
        <vt:i4>84</vt:i4>
      </vt:variant>
    </vt:vector>
  </HeadingPairs>
  <TitlesOfParts>
    <vt:vector size="106" baseType="lpstr">
      <vt:lpstr>Charcoal</vt:lpstr>
      <vt:lpstr>Times</vt:lpstr>
      <vt:lpstr>Arial</vt:lpstr>
      <vt:lpstr>Garamond</vt:lpstr>
      <vt:lpstr>Impact</vt:lpstr>
      <vt:lpstr>Times New Roman</vt:lpstr>
      <vt:lpstr>Wingdings</vt:lpstr>
      <vt:lpstr>Stream</vt:lpstr>
      <vt:lpstr>1_Default Design</vt:lpstr>
      <vt:lpstr>Default Design</vt:lpstr>
      <vt:lpstr>14 Literary 2 - Dead Sea Scrolls</vt:lpstr>
      <vt:lpstr>Beam</vt:lpstr>
      <vt:lpstr>1_14 Literary 2 - Dead Sea Scrolls</vt:lpstr>
      <vt:lpstr>2_14 Literary 2 - Dead Sea Scrolls</vt:lpstr>
      <vt:lpstr>3_14 Literary 2 - Dead Sea Scrolls</vt:lpstr>
      <vt:lpstr>4_14 Literary 2 - Dead Sea Scrolls</vt:lpstr>
      <vt:lpstr>5_14 Literary 2 - Dead Sea Scrolls</vt:lpstr>
      <vt:lpstr>6_14 Literary 2 - Dead Sea Scrolls</vt:lpstr>
      <vt:lpstr>1_Blank Presentation</vt:lpstr>
      <vt:lpstr>2_Default Design</vt:lpstr>
      <vt:lpstr>7_14 Literary 2 - Dead Sea Scrolls</vt:lpstr>
      <vt:lpstr>3_Blank Presentation</vt:lpstr>
      <vt:lpstr>Israel</vt:lpstr>
      <vt:lpstr>Quiz #2</vt:lpstr>
      <vt:lpstr>South-North Elevations</vt:lpstr>
      <vt:lpstr>East-West Elevations</vt:lpstr>
      <vt:lpstr>Elevations in North-South Divisions</vt:lpstr>
      <vt:lpstr>Coastal Plain</vt:lpstr>
      <vt:lpstr>Coastal Plain</vt:lpstr>
      <vt:lpstr>Coastal Plain</vt:lpstr>
      <vt:lpstr>Coastal Plain</vt:lpstr>
      <vt:lpstr>Elevations in North-South Divisions</vt:lpstr>
      <vt:lpstr>Shephelah</vt:lpstr>
      <vt:lpstr>Elevations in North-South Divisions</vt:lpstr>
      <vt:lpstr>Judean Hills</vt:lpstr>
      <vt:lpstr>Elevations in North-South Divisions</vt:lpstr>
      <vt:lpstr>Mount Tabor in the Jezreel Valley</vt:lpstr>
      <vt:lpstr>Central Mountain Range</vt:lpstr>
      <vt:lpstr>Abraham followed the Central Spine</vt:lpstr>
      <vt:lpstr>The Wilderness of Judea</vt:lpstr>
      <vt:lpstr>Elevations in North-South Divisions</vt:lpstr>
      <vt:lpstr>Jordan Rift</vt:lpstr>
      <vt:lpstr>Jericho City</vt:lpstr>
      <vt:lpstr>Elevations in North-South Divisions</vt:lpstr>
      <vt:lpstr>Transjordan Plateau</vt:lpstr>
      <vt:lpstr>Elevations in North-South Divisions</vt:lpstr>
      <vt:lpstr>The Negev</vt:lpstr>
      <vt:lpstr>Sinai Peninsula</vt:lpstr>
      <vt:lpstr>Egypt to Mesopotamia Trade</vt:lpstr>
      <vt:lpstr>The King’s Highway</vt:lpstr>
      <vt:lpstr>The Spice Trade</vt:lpstr>
      <vt:lpstr>The Spice Trade Route</vt:lpstr>
      <vt:lpstr>The Negev is desolate but sheep are now there</vt:lpstr>
      <vt:lpstr>The Negev is Blooming!</vt:lpstr>
      <vt:lpstr>How would you conquer this fortress?!</vt:lpstr>
      <vt:lpstr>Masada</vt:lpstr>
      <vt:lpstr>Northern Masada Palaces</vt:lpstr>
      <vt:lpstr>Herod’s Northern Masada Palace</vt:lpstr>
      <vt:lpstr>Masada  Bath Houses</vt:lpstr>
      <vt:lpstr>The Ramp of All Ramps</vt:lpstr>
      <vt:lpstr>The Fall of Masada (AD 73)</vt:lpstr>
      <vt:lpstr>Rome Had a Fierce Army</vt:lpstr>
      <vt:lpstr>“Never Again!”</vt:lpstr>
      <vt:lpstr>The Dead Sea Scrolls</vt:lpstr>
      <vt:lpstr>Location of the Dead Sea</vt:lpstr>
      <vt:lpstr>Elevations in North-South Divisions</vt:lpstr>
      <vt:lpstr>Baptismal Site of Jesus</vt:lpstr>
      <vt:lpstr>The Jordan Rift</vt:lpstr>
      <vt:lpstr>From the Heights</vt:lpstr>
      <vt:lpstr>The lowest spot on earth (-394 m.)</vt:lpstr>
      <vt:lpstr>Crops from a Fresh Water Oasis</vt:lpstr>
      <vt:lpstr>En Gedi</vt:lpstr>
      <vt:lpstr>Resorts of Salt?</vt:lpstr>
      <vt:lpstr>The Highest Salt Content on Earth</vt:lpstr>
      <vt:lpstr>I enjoyed it too!</vt:lpstr>
      <vt:lpstr>Dead Sea Mud</vt:lpstr>
      <vt:lpstr>Rick, Randall, Tim</vt:lpstr>
      <vt:lpstr>Stings the skin but feels great!</vt:lpstr>
      <vt:lpstr>Pure Pleasure!?</vt:lpstr>
      <vt:lpstr>History of the Dead Sea Scrolls</vt:lpstr>
      <vt:lpstr>History of the Dead Sea Scrolls</vt:lpstr>
      <vt:lpstr>Tough Work!</vt:lpstr>
      <vt:lpstr>Near Impossible Work</vt:lpstr>
      <vt:lpstr>The Qumran Ruins</vt:lpstr>
      <vt:lpstr>Map of the Qumran Community</vt:lpstr>
      <vt:lpstr>Finds at Qumran</vt:lpstr>
      <vt:lpstr>The Qumran Community</vt:lpstr>
      <vt:lpstr>Who were the Essenes?</vt:lpstr>
      <vt:lpstr>Who were the Essenes?</vt:lpstr>
      <vt:lpstr>Who were the Essenes?</vt:lpstr>
      <vt:lpstr>Why did the Essenes form?</vt:lpstr>
      <vt:lpstr>What Scrolls were Found?</vt:lpstr>
      <vt:lpstr>The Copper Scrolls</vt:lpstr>
      <vt:lpstr>What Scrolls were Found?</vt:lpstr>
      <vt:lpstr>Shrine of the Book</vt:lpstr>
      <vt:lpstr>Significance of the DSS</vt:lpstr>
      <vt:lpstr>Significance of the DSS</vt:lpstr>
      <vt:lpstr>Paul versus Legalists</vt:lpstr>
      <vt:lpstr>Paul versus Legalists</vt:lpstr>
      <vt:lpstr>Where did John grow up?</vt:lpstr>
      <vt:lpstr>John the Baptist</vt:lpstr>
      <vt:lpstr>Essenes loved the Word of God</vt:lpstr>
      <vt:lpstr>John the Baptist</vt:lpstr>
      <vt:lpstr>The Essenes vs. John &amp; Jesus</vt:lpstr>
      <vt:lpstr>Black</vt:lpstr>
      <vt:lpstr>Bible Geography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Israel’s Strategic Location</dc:title>
  <dc:creator> Rick Griffith</dc:creator>
  <cp:lastModifiedBy>Rick Griffith</cp:lastModifiedBy>
  <cp:revision>260</cp:revision>
  <dcterms:created xsi:type="dcterms:W3CDTF">2002-07-30T01:35:17Z</dcterms:created>
  <dcterms:modified xsi:type="dcterms:W3CDTF">2023-01-13T19:31:24Z</dcterms:modified>
</cp:coreProperties>
</file>